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6" r:id="rId3"/>
    <p:sldMasterId id="214748369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Lst>
  <p:sldSz cy="5143500" cx="9144000"/>
  <p:notesSz cx="6858000" cy="9144000"/>
  <p:embeddedFontLst>
    <p:embeddedFont>
      <p:font typeface="Roboto Black"/>
      <p:bold r:id="rId119"/>
      <p:boldItalic r:id="rId120"/>
    </p:embeddedFont>
    <p:embeddedFont>
      <p:font typeface="Roboto"/>
      <p:regular r:id="rId121"/>
      <p:bold r:id="rId122"/>
      <p:italic r:id="rId123"/>
      <p:boldItalic r:id="rId124"/>
    </p:embeddedFont>
    <p:embeddedFont>
      <p:font typeface="Inter"/>
      <p:regular r:id="rId125"/>
      <p:bold r:id="rId126"/>
    </p:embeddedFont>
    <p:embeddedFont>
      <p:font typeface="Roboto Light"/>
      <p:regular r:id="rId127"/>
      <p:bold r:id="rId128"/>
      <p:italic r:id="rId129"/>
      <p:boldItalic r:id="rId130"/>
    </p:embeddedFont>
    <p:embeddedFont>
      <p:font typeface="Inter-Regular"/>
      <p:bold r:id="rId1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font" Target="fonts/RobotoLight-italic.fntdata"/><Relationship Id="rId128" Type="http://schemas.openxmlformats.org/officeDocument/2006/relationships/font" Target="fonts/RobotoLight-bold.fntdata"/><Relationship Id="rId127" Type="http://schemas.openxmlformats.org/officeDocument/2006/relationships/font" Target="fonts/RobotoLight-regular.fntdata"/><Relationship Id="rId126" Type="http://schemas.openxmlformats.org/officeDocument/2006/relationships/font" Target="fonts/Inter-bold.fntdata"/><Relationship Id="rId26" Type="http://schemas.openxmlformats.org/officeDocument/2006/relationships/slide" Target="slides/slide21.xml"/><Relationship Id="rId121" Type="http://schemas.openxmlformats.org/officeDocument/2006/relationships/font" Target="fonts/Roboto-regular.fntdata"/><Relationship Id="rId25" Type="http://schemas.openxmlformats.org/officeDocument/2006/relationships/slide" Target="slides/slide20.xml"/><Relationship Id="rId120" Type="http://schemas.openxmlformats.org/officeDocument/2006/relationships/font" Target="fonts/RobotoBlack-boldItalic.fntdata"/><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font" Target="fonts/Inter-regular.fntdata"/><Relationship Id="rId29" Type="http://schemas.openxmlformats.org/officeDocument/2006/relationships/slide" Target="slides/slide24.xml"/><Relationship Id="rId124" Type="http://schemas.openxmlformats.org/officeDocument/2006/relationships/font" Target="fonts/Roboto-boldItalic.fntdata"/><Relationship Id="rId123" Type="http://schemas.openxmlformats.org/officeDocument/2006/relationships/font" Target="fonts/Roboto-italic.fntdata"/><Relationship Id="rId122" Type="http://schemas.openxmlformats.org/officeDocument/2006/relationships/font" Target="fonts/Roboto-bold.fntdata"/><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font" Target="fonts/RobotoBlack-bold.fntdata"/><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1" Type="http://schemas.openxmlformats.org/officeDocument/2006/relationships/font" Target="fonts/Inter-Regular-bold.fntdata"/><Relationship Id="rId130" Type="http://schemas.openxmlformats.org/officeDocument/2006/relationships/font" Target="fonts/RobotoLight-boldItalic.fnt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s.unity3d.com/2020/03/06/high-definition-render-pipeline-real-time-ray-tracing-is-now-in-preview/" TargetMode="Externa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74b3cb9987_8_1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74b3cb9987_8_1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 everyone, I’m Emmanuel.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Don’t you think that this beautiful art perfectly conveys the feeling of getting lost in some distant, unknown dimensions? Hopefully, by the end of this presentation, we will have found our way through!</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8ee31d69c9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8ee31d69c9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While working in the editor or in-game, progressive accumulation starts automatically whenever the scene is not being modified, as shown in this short </a:t>
            </a:r>
            <a:r>
              <a:rPr lang="en">
                <a:solidFill>
                  <a:schemeClr val="dk1"/>
                </a:solidFill>
              </a:rPr>
              <a:t>video</a:t>
            </a:r>
            <a:r>
              <a:rPr lang="en">
                <a:solidFill>
                  <a:schemeClr val="dk1"/>
                </a:solidFill>
              </a:rPr>
              <a: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u="sng">
                <a:solidFill>
                  <a:schemeClr val="hlink"/>
                </a:solidFill>
                <a:hlinkClick r:id="rId2"/>
              </a:rPr>
              <a:t>https://blogs.unity3d.com/2020/03/06/high-definition-render-pipeline-real-time-ray-tracing-is-now-in-preview/</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8" name="Shape 3158"/>
        <p:cNvGrpSpPr/>
        <p:nvPr/>
      </p:nvGrpSpPr>
      <p:grpSpPr>
        <a:xfrm>
          <a:off x="0" y="0"/>
          <a:ext cx="0" cy="0"/>
          <a:chOff x="0" y="0"/>
          <a:chExt cx="0" cy="0"/>
        </a:xfrm>
      </p:grpSpPr>
      <p:sp>
        <p:nvSpPr>
          <p:cNvPr id="3159" name="Google Shape;3159;g8ee31d69c9_4_7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0" name="Google Shape;3160;g8ee31d69c9_4_7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we use the path tracer with our off-screen recorder, in order to render a video, we know exactly how many samples we will use per image (which is not true of the live, progressive mode).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can then advance through time with the appropriate offset at each sub-frame, corresponding to one path-tracer sample, so that we end up with the right animation speed at the targeted video FPS.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Correlation- or even stratification-wise, </a:t>
            </a:r>
            <a:r>
              <a:rPr lang="en"/>
              <a:t>s</a:t>
            </a:r>
            <a:r>
              <a:rPr lang="en"/>
              <a:t>ampling time linearly is not an issue at all, as it plays nicely with all other dimensions of our sequence, turning it into something similar to the Hammersley set, whose first dimension is i/N.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5" name="Shape 3285"/>
        <p:cNvGrpSpPr/>
        <p:nvPr/>
      </p:nvGrpSpPr>
      <p:grpSpPr>
        <a:xfrm>
          <a:off x="0" y="0"/>
          <a:ext cx="0" cy="0"/>
          <a:chOff x="0" y="0"/>
          <a:chExt cx="0" cy="0"/>
        </a:xfrm>
      </p:grpSpPr>
      <p:sp>
        <p:nvSpPr>
          <p:cNvPr id="3286" name="Google Shape;3286;g8ee31d69c9_4_1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7" name="Google Shape;3287;g8ee31d69c9_4_1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here is an example, without,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2" name="Shape 3292"/>
        <p:cNvGrpSpPr/>
        <p:nvPr/>
      </p:nvGrpSpPr>
      <p:grpSpPr>
        <a:xfrm>
          <a:off x="0" y="0"/>
          <a:ext cx="0" cy="0"/>
          <a:chOff x="0" y="0"/>
          <a:chExt cx="0" cy="0"/>
        </a:xfrm>
      </p:grpSpPr>
      <p:sp>
        <p:nvSpPr>
          <p:cNvPr id="3293" name="Google Shape;3293;g8ee31d69c9_4_10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4" name="Google Shape;3294;g8ee31d69c9_4_1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with motion blur.</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[go back and forth a couple times]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with that, we reach the end of this presentation.</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9" name="Shape 3299"/>
        <p:cNvGrpSpPr/>
        <p:nvPr/>
      </p:nvGrpSpPr>
      <p:grpSpPr>
        <a:xfrm>
          <a:off x="0" y="0"/>
          <a:ext cx="0" cy="0"/>
          <a:chOff x="0" y="0"/>
          <a:chExt cx="0" cy="0"/>
        </a:xfrm>
      </p:grpSpPr>
      <p:sp>
        <p:nvSpPr>
          <p:cNvPr id="3300" name="Google Shape;3300;g8ee31d69c9_1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1" name="Google Shape;3301;g8ee31d69c9_1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to take away from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I hope we’ve shown that, when tackling a high-dimensional problem, things get a lot easier conceptually when considering all dimensions at once, rather than thinking in terms of recursive, lower-dimensional integrals, even though they may feel more familiar.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path tracing, it translates into considering the global integral in path space, and the paths from start to end as your samples.</a:t>
            </a:r>
            <a:endParaRPr/>
          </a:p>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7" name="Shape 3307"/>
        <p:cNvGrpSpPr/>
        <p:nvPr/>
      </p:nvGrpSpPr>
      <p:grpSpPr>
        <a:xfrm>
          <a:off x="0" y="0"/>
          <a:ext cx="0" cy="0"/>
          <a:chOff x="0" y="0"/>
          <a:chExt cx="0" cy="0"/>
        </a:xfrm>
      </p:grpSpPr>
      <p:sp>
        <p:nvSpPr>
          <p:cNvPr id="3308" name="Google Shape;3308;g8ee31d69c9_14_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9" name="Google Shape;3309;g8ee31d69c9_14_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quasi-random sequences I’d recommend using would either be the one that we have picked in HDRP, </a:t>
            </a:r>
            <a:r>
              <a:rPr lang="en">
                <a:solidFill>
                  <a:schemeClr val="dk1"/>
                </a:solidFill>
              </a:rPr>
              <a:t>by Heitz et al., </a:t>
            </a:r>
            <a:r>
              <a:rPr lang="en"/>
              <a:t>or the PMJ sequence by Christensen et al., which can offer very similar properties, and for which the blue noise error diffusion could easily be adapted.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They are perfect for progressive and/or adaptive algorithms, and give excellent results for the low sampling budgets that real-time will likely impose on us.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Precomputing sequences feels like a no-brainer, as it gives us latitude to obtain the best possible properties, through potentially heavy optimization computations; furthermore, they can be stored within a minimal footprint (256*256*8bits = 64KB in HDRP).</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5" name="Shape 3315"/>
        <p:cNvGrpSpPr/>
        <p:nvPr/>
      </p:nvGrpSpPr>
      <p:grpSpPr>
        <a:xfrm>
          <a:off x="0" y="0"/>
          <a:ext cx="0" cy="0"/>
          <a:chOff x="0" y="0"/>
          <a:chExt cx="0" cy="0"/>
        </a:xfrm>
      </p:grpSpPr>
      <p:sp>
        <p:nvSpPr>
          <p:cNvPr id="3316" name="Google Shape;3316;g8ee31d69c9_14_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7" name="Google Shape;3317;g8ee31d69c9_14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Will we see even better sequences any time soon? There hasn’t been much published research on non-padded, high-dimensional sequences in recent years.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notable exception is last year’s “Orthogonal Array” paper by Jarosz et al., that produces point sets with excellent stratification properties between all dimensions. We have yet to see if it can be extended to sequences.</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3" name="Shape 3323"/>
        <p:cNvGrpSpPr/>
        <p:nvPr/>
      </p:nvGrpSpPr>
      <p:grpSpPr>
        <a:xfrm>
          <a:off x="0" y="0"/>
          <a:ext cx="0" cy="0"/>
          <a:chOff x="0" y="0"/>
          <a:chExt cx="0" cy="0"/>
        </a:xfrm>
      </p:grpSpPr>
      <p:sp>
        <p:nvSpPr>
          <p:cNvPr id="3324" name="Google Shape;3324;g8ee31d69c9_14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5" name="Google Shape;3325;g8ee31d69c9_14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touched upon earlier, the current Unity path tracer is targeted towards interactive look-dev sessions, and producing the most beautiful images and videos possible.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is </a:t>
            </a:r>
            <a:r>
              <a:rPr lang="en"/>
              <a:t>not meant </a:t>
            </a:r>
            <a:r>
              <a:rPr lang="en"/>
              <a:t>for 60fps with a typical game scene -- at least not yet.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get there, </a:t>
            </a:r>
            <a:r>
              <a:rPr lang="en"/>
              <a:t>I agree with Chris Wyman, who in his HPG keynote this July, reiterated that future real-time light-transport algorithms can’t just be straight ports of their offline counterparts.</a:t>
            </a:r>
            <a:endParaRPr/>
          </a:p>
          <a:p>
            <a:pPr indent="0" lvl="0" marL="0" rtl="0" algn="l">
              <a:spcBef>
                <a:spcPts val="0"/>
              </a:spcBef>
              <a:spcAft>
                <a:spcPts val="0"/>
              </a:spcAft>
              <a:buNone/>
            </a:pPr>
            <a:br>
              <a:rPr lang="en"/>
            </a:br>
            <a:r>
              <a:rPr lang="en"/>
              <a:t>But whatever shape or form they may take, having a good grasp on high-dimensional Monte-Carlo integration will always prove useful, and I hope that our little exploration today can help a bit with that.</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1" name="Shape 3331"/>
        <p:cNvGrpSpPr/>
        <p:nvPr/>
      </p:nvGrpSpPr>
      <p:grpSpPr>
        <a:xfrm>
          <a:off x="0" y="0"/>
          <a:ext cx="0" cy="0"/>
          <a:chOff x="0" y="0"/>
          <a:chExt cx="0" cy="0"/>
        </a:xfrm>
      </p:grpSpPr>
      <p:sp>
        <p:nvSpPr>
          <p:cNvPr id="3332" name="Google Shape;3332;g8ecb6b4bf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3" name="Google Shape;3333;g8ecb6b4bf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Last but not least: I would like to thank my colleagues, who helped a great deal putting together this presentation.</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8" name="Shape 3338"/>
        <p:cNvGrpSpPr/>
        <p:nvPr/>
      </p:nvGrpSpPr>
      <p:grpSpPr>
        <a:xfrm>
          <a:off x="0" y="0"/>
          <a:ext cx="0" cy="0"/>
          <a:chOff x="0" y="0"/>
          <a:chExt cx="0" cy="0"/>
        </a:xfrm>
      </p:grpSpPr>
      <p:sp>
        <p:nvSpPr>
          <p:cNvPr id="3339" name="Google Shape;3339;g8ee31d69c9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0" name="Google Shape;3340;g8ee31d69c9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by the way, if you’d like to join us and come work on more cool stuff, our graphics  team is hiring across many locations in the world.</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2" name="Shape 3352"/>
        <p:cNvGrpSpPr/>
        <p:nvPr/>
      </p:nvGrpSpPr>
      <p:grpSpPr>
        <a:xfrm>
          <a:off x="0" y="0"/>
          <a:ext cx="0" cy="0"/>
          <a:chOff x="0" y="0"/>
          <a:chExt cx="0" cy="0"/>
        </a:xfrm>
      </p:grpSpPr>
      <p:sp>
        <p:nvSpPr>
          <p:cNvPr id="3353" name="Google Shape;3353;g8ee31d69c9_14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4" name="Google Shape;3354;g8ee31d69c9_14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find all the details on our website.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8ee31d69c9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8ee31d69c9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Now, </a:t>
            </a:r>
            <a:r>
              <a:rPr lang="en">
                <a:solidFill>
                  <a:schemeClr val="dk1"/>
                </a:solidFill>
              </a:rPr>
              <a:t>when it comes to this presentation, and </a:t>
            </a:r>
            <a:r>
              <a:rPr lang="en">
                <a:solidFill>
                  <a:schemeClr val="dk1"/>
                </a:solidFill>
              </a:rPr>
              <a:t>given my overwhelmingly offline background, I too wanted to share things I have learned from this experience, that would still be valuable and applicable in real-time (or interactive) rendering.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Evidently, Matt has introduced many of the most important topics already, and I wanted to avoid overlap as much as possible. But quickly, something came to mind: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Just like the ray-traced effects we see appear in game engines these days </a:t>
            </a:r>
            <a:r>
              <a:rPr lang="en">
                <a:solidFill>
                  <a:schemeClr val="dk1"/>
                </a:solidFill>
              </a:rPr>
              <a:t>(</a:t>
            </a:r>
            <a:r>
              <a:rPr lang="en">
                <a:solidFill>
                  <a:schemeClr val="dk1"/>
                </a:solidFill>
              </a:rPr>
              <a:t>including Unity</a:t>
            </a:r>
            <a:r>
              <a:rPr lang="en">
                <a:solidFill>
                  <a:schemeClr val="dk1"/>
                </a:solidFill>
              </a:rPr>
              <a:t>),</a:t>
            </a:r>
            <a:r>
              <a:rPr lang="en">
                <a:solidFill>
                  <a:schemeClr val="dk1"/>
                </a:solidFill>
              </a:rPr>
              <a:t> the first ones to be brought in production rendering where inherently 2D -- like Ambient Occlusion, that Matt covered, where you are integrating over an hemisphere.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There is an abundance of material about 2D sampling and its applications, and I’m sure that many of you have taken advantage of these resources already, and implemented your own versions.</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4" name="Shape 3374"/>
        <p:cNvGrpSpPr/>
        <p:nvPr/>
      </p:nvGrpSpPr>
      <p:grpSpPr>
        <a:xfrm>
          <a:off x="0" y="0"/>
          <a:ext cx="0" cy="0"/>
          <a:chOff x="0" y="0"/>
          <a:chExt cx="0" cy="0"/>
        </a:xfrm>
      </p:grpSpPr>
      <p:sp>
        <p:nvSpPr>
          <p:cNvPr id="3375" name="Google Shape;3375;g74b3cb9987_8_18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6" name="Google Shape;3376;g74b3cb9987_8_18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 all for watching!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slides (including all references) are available to download from this address.</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0" name="Shape 3380"/>
        <p:cNvGrpSpPr/>
        <p:nvPr/>
      </p:nvGrpSpPr>
      <p:grpSpPr>
        <a:xfrm>
          <a:off x="0" y="0"/>
          <a:ext cx="0" cy="0"/>
          <a:chOff x="0" y="0"/>
          <a:chExt cx="0" cy="0"/>
        </a:xfrm>
      </p:grpSpPr>
      <p:sp>
        <p:nvSpPr>
          <p:cNvPr id="3381" name="Google Shape;3381;g8ee31d69c9_2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2" name="Google Shape;3382;g8ee31d69c9_2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7" name="Shape 3387"/>
        <p:cNvGrpSpPr/>
        <p:nvPr/>
      </p:nvGrpSpPr>
      <p:grpSpPr>
        <a:xfrm>
          <a:off x="0" y="0"/>
          <a:ext cx="0" cy="0"/>
          <a:chOff x="0" y="0"/>
          <a:chExt cx="0" cy="0"/>
        </a:xfrm>
      </p:grpSpPr>
      <p:sp>
        <p:nvSpPr>
          <p:cNvPr id="3388" name="Google Shape;3388;g8cb46a315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9" name="Google Shape;3389;g8cb46a315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4" name="Shape 3394"/>
        <p:cNvGrpSpPr/>
        <p:nvPr/>
      </p:nvGrpSpPr>
      <p:grpSpPr>
        <a:xfrm>
          <a:off x="0" y="0"/>
          <a:ext cx="0" cy="0"/>
          <a:chOff x="0" y="0"/>
          <a:chExt cx="0" cy="0"/>
        </a:xfrm>
      </p:grpSpPr>
      <p:sp>
        <p:nvSpPr>
          <p:cNvPr id="3395" name="Google Shape;3395;g74b3cb9987_8_1516: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g74b3cb9987_8_1516: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8ee31d69c9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8ee31d69c9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And yet, when transitioning from 2D to higher dimensions, documentation becomes sparser, and can get very technical, and dare I say, a bit “dry”.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High-dimensional sampling is a subject that I found particularly challenging to wrap my head around, as it is difficult to even visualize. But given its major impact on the quality of the results, it is not one to ignore.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That’s why I’d like to try and help you avoid some of the pitfalls I encountered or fell into myself, hopefully in an intuitive manner, as we journey from 2D to the dozens of dimensions usually at play in a path tracer, one at a time.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Let’s begin from a familiar starting point:</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8ecb6b4bf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8ecb6b4bf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bounce indirect diffuse. And for an even homier feel, let’s do it on a Cornell Box.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8ecb6b4bfc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8ecb6b4bfc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typical setting, in offline and real-time, is remarkably similar: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want to perform the computation about once per pixel: at the vertices of micropolygons in the case of REYES, or from a fragment in scanline or rasterization.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have at your disposal a position, normal and material properties, in particular an albedo.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there, you trace rays to gather illumination values at the intersections via Monte Carlo integration, either by getting them from a cache (textures for instance, as in Tabellion and Lamorlette seminal paper), or computing them quickly and approximately.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8ecb6b4bfc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8ecb6b4bfc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do a lightning-quick interlude/recap on Monte Carlo: you want to estimate an unknown function F (in our case, it is the indirect diffuse lighting), by averaging values of F taken at random points Xi.</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improve </a:t>
            </a:r>
            <a:r>
              <a:rPr lang="en"/>
              <a:t>converge</a:t>
            </a:r>
            <a:r>
              <a:rPr lang="en"/>
              <a:t>nce</a:t>
            </a:r>
            <a:r>
              <a:rPr lang="en"/>
              <a:t>, you can distribute these points following a Probability Density Function (PDF) P, which ideally is proportional to F (or at least a known portion of F). Here, we will use cosine-weighted importance sampling to turn our random points into rays, perfect for a diffuse BRDF.</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8ecb6b4bfc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8ecb6b4bfc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Instead of taking fully random points, y</a:t>
            </a:r>
            <a:r>
              <a:rPr lang="en"/>
              <a:t>ou can speed up convergence further by using quasi-random low-discrepancy sets or sequences, whose properties have been optimized for Monte Carlo.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of those is known as (0, 2), or 2D Sobol, and offers particularly enticing properties.</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As a sequence (as opposed to sets), you don’t need to know beforehand how many samples you are going to use (which is ideal for adaptive or progressive rendering). Every count (or prefix) will offer very similar -- and good -- properties</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8ecb6b4bfc_0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8ecb6b4bfc_0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In particular, and this is actually where its name comes from, it offers fantastic stratification: at powers-of-four counts, you are even guaranteed to find one sample (no more, no less) in all elementary interval: here for 16 samples, 4x4</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8ecb6b4bfc_0_5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8ecb6b4bfc_0_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8x2</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8ecb6b4bfc_0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8ecb6b4bfc_0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Both ways.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5304e954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5304e954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let’s rewind a bit: I was fortunate enough to experience firsthand the advent of path tracing in the animation and visual effects industries, from a time when it was deemed completely impractical, a dozen or so years ago, to a point of ubiquity nowadays.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transition happened gradually, with more and more ray-tracing effects, such as ambient occlusion, reflections and refractions, soft shadows or one-bounce indirect diffuse lighting, mixed into a REYES or Scanline architecture.</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8ecb6b4bfc_0_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8ecb6b4bfc_0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16x1.</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8ecb6b4bfc_0_6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8ecb6b4bfc_0_6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adapts really well to all shapes of domains you may integrate on, and will be our 2D quasi-random sequence of choice.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8ecb6b4bfc_0_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8ecb6b4bfc_0_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Ok, let’s go back to our indirect diffuse computation.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8ecb6b4bfc_0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8ecb6b4bfc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what we are after.</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8ecb6b4bfc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8ecb6b4bfc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see what happens at the pixel level, for instance the one highlighted in blue. We shoot rays from that position.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8ecb6b4bfc_0_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8ecb6b4bfc_0_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say, for the sake of argument, that we can afford 256 BRDF rays. As mentioned before, at each intersection we have either a fast computation or a texture read.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sure, this gives a high quality, noise-free result (albeit slightly biased), in the vein of the image we’ve already seen.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Now, let’s introduce a bit more ray-tracing.</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8ecb6b4bfc_0_7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8ecb6b4bfc_0_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start with the same BRDF sampling.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instead or fast approximate or precomputed direct lighting values, let’s integrate them on the fly, by sampling the area light. It is another 2D integral (bringing the total to 4D), in which we aim at distributing rays uniformly within the solid angle subtended by the light.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we really want to match the previous quality level at each gather point, we need an exceedingly well converged computation, so let’s go with 256 samples, reusing the exact same (0, 2) sequence.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overall result would of course look very good, but this ray explosion is prohibitively expensive, and…</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8ecb6b4bfc_0_1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0" name="Google Shape;980;g8ecb6b4bfc_0_1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we cannot seriously consider doing this.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8ecb6b4bfc_0_9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7" name="Google Shape;1057;g8ecb6b4bfc_0_9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be a bit more realistic then. We shoot 64 rays from the initial position instead of 256, and try evaluating direct lighting at each intersection point, but this time with 4 samples only. This gives us a more reasonable total of 256 light rays.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keep using the exact same sequence at each location.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8ecb6b4bfc_0_10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8ecb6b4bfc_0_10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this is what we get. It is noisier, as expected, but doesn’t look too bad (at least, we cannot notice any major issue).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Astute viewers may wonder where this white noise pattern comes from, given that we supposedly use the same quasi-random sequence in every pixel... and they would be right to do so.</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8ee31d69c9_14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8ee31d69c9_14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 want to learn more about this shift, I’d recommend this detailed survey, by Christensen and Jarosz, as well as the Introduction to the ToG special issue on Production Rendering, by Matt Pharr.</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8ecb6b4bfc_0_1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3" name="Google Shape;1143;g8ecb6b4bfc_0_1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what it should look like! And is our first encounter with really bad correlation artefacts. But as we focus on the computation and its error within a pixel, let’s accept for the moment that some randomization has been applied between pixels, we’ll get back to this later.</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8ecb6b4bfc_0_1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4" name="Google Shape;1154;g8ecb6b4bfc_0_1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in all, the result looks acceptable on this scene, but let’s move away from the Cornell Box, and test our current approach on a different configuration.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8ecb6b4bfc_0_1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8ecb6b4bfc_0_1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have a large area light over a slanted, diffuse ground. Right in front of the camera is a thin glass sheet, with an index of refraction of 1 (hence, fully transmissive).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would be the debug version of a fairly common scenario, where most (if not all) of your scene is behind a window.</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8ecb6b4bfc_0_1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6" name="Google Shape;1176;g8ecb6b4bfc_0_1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the pixels in which the ground is directly visible from the camera, we simply use 256</a:t>
            </a:r>
            <a:r>
              <a:rPr lang="en"/>
              <a:t> light samples</a:t>
            </a:r>
            <a:r>
              <a:rPr lang="en"/>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8ecb6b4bfc_0_1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4" name="Google Shape;1204;g8ecb6b4bfc_0_1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On the other hand, f</a:t>
            </a:r>
            <a:r>
              <a:rPr lang="en">
                <a:solidFill>
                  <a:schemeClr val="dk1"/>
                </a:solidFill>
              </a:rPr>
              <a:t>or the pixels covered by the thin sheet, we apply the exact same scheme as before: 64 BSDF samples followed by 4 light samples.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only difference is that, this time around, our BSDF is a sharp transmissive GGX lobe, rather than a Lambertian reflection. All transmitted rays are as coherent as can be (actually identical), and thus intersect the ground at the exact same location.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Given that we are using 64*4=256 light samples, we would hope to get no visual difference between the points behind the sheet, and the others.</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8ecb6b4bfc_0_1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8" name="Google Shape;1268;g8ecb6b4bfc_0_1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Oh, this is bad… The noise level is way worst behind the glass. Let’s analyse the situation.</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8ecb6b4bfc_0_1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7" name="Google Shape;1277;g8ecb6b4bfc_0_1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our previous scene, the incoherent nature of Lambertian BRDF sampling produced highly varied positions and normals as starting points of the light sampling stage, and masked the deficiency of our sampling strategy, whereas here all light rays start from the same point. Reusing the same samples all the time effectively turns our 256 rays into... 4… What a waste!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3" name="Shape 1343"/>
        <p:cNvGrpSpPr/>
        <p:nvPr/>
      </p:nvGrpSpPr>
      <p:grpSpPr>
        <a:xfrm>
          <a:off x="0" y="0"/>
          <a:ext cx="0" cy="0"/>
          <a:chOff x="0" y="0"/>
          <a:chExt cx="0" cy="0"/>
        </a:xfrm>
      </p:grpSpPr>
      <p:sp>
        <p:nvSpPr>
          <p:cNvPr id="1344" name="Google Shape;1344;g8ecb6b4bfc_0_17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5" name="Google Shape;1345;g8ecb6b4bfc_0_17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time has come to</a:t>
            </a:r>
            <a:r>
              <a:rPr lang="en">
                <a:solidFill>
                  <a:schemeClr val="dk1"/>
                </a:solidFill>
              </a:rPr>
              <a:t> rethink our approach.</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g8ecb6b4bfc_0_16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4" name="Google Shape;1414;g8ecb6b4bfc_0_1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started from a purely 2D integral, where the points we were reaching from BSDF sampling were fully solved already (or quickly so). And we are still treating the computations at those points as independent integrals, and expect each of them to be well converged into intermediate results, before merely gathering those results in a second, separate pass.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Instead of nested 2D computations, </a:t>
            </a:r>
            <a:r>
              <a:rPr lang="en"/>
              <a:t>we must consider all 4 dimensions at once</a:t>
            </a:r>
            <a:r>
              <a:rPr lang="en"/>
              <a: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4" name="Shape 1464"/>
        <p:cNvGrpSpPr/>
        <p:nvPr/>
      </p:nvGrpSpPr>
      <p:grpSpPr>
        <a:xfrm>
          <a:off x="0" y="0"/>
          <a:ext cx="0" cy="0"/>
          <a:chOff x="0" y="0"/>
          <a:chExt cx="0" cy="0"/>
        </a:xfrm>
      </p:grpSpPr>
      <p:sp>
        <p:nvSpPr>
          <p:cNvPr id="1465" name="Google Shape;1465;g8ecb6b4bfc_0_17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6" name="Google Shape;1466;g8ecb6b4bfc_0_17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does it translate into here? We should definitely improve the coverage of our 4D domain. The first 2D are already quite well covered, but it is definitely not the case for the next 2.</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what if, instead of reusing the first 4 samples each and every time...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8ecb6b4bfc_0_40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8ecb6b4bfc_0_40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Speaking of him, he also gave a great presentation, in this very same course 2 years ago, where he highlighted the parallel between the early days of ray tracing as a companion to REYES, to what it is now for real-time and rasterization.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see many well-known algorithms being re-implemented to take advantage of new hardware, so it seems only natural to delve into years and years of ray tracing in action, and adapt this knowledge and best practices to their GPU-accelerated variants.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Matt identified 4 categories of concepts and lessons we should carry from the offline world:</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3" name="Shape 1533"/>
        <p:cNvGrpSpPr/>
        <p:nvPr/>
      </p:nvGrpSpPr>
      <p:grpSpPr>
        <a:xfrm>
          <a:off x="0" y="0"/>
          <a:ext cx="0" cy="0"/>
          <a:chOff x="0" y="0"/>
          <a:chExt cx="0" cy="0"/>
        </a:xfrm>
      </p:grpSpPr>
      <p:sp>
        <p:nvSpPr>
          <p:cNvPr id="1534" name="Google Shape;1534;g8ecb6b4bfc_0_18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5" name="Google Shape;1535;g8ecb6b4bfc_0_18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simply keep using the next ones in the sequence? And here, as we have a fixed splitting factor on the rays, the indices are very easy to track, too: for each light sampling computation , we are using sample 4i to 4i + 3.</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Granted, if each lighting position is very different from its counterparts, as was the case with the Cornell box, it won’t make a big difference (but will be at least as good, given the properties or our sequence).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However, if positions are more similar (or even as in our current scene, exactly the same)...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3" name="Shape 1603"/>
        <p:cNvGrpSpPr/>
        <p:nvPr/>
      </p:nvGrpSpPr>
      <p:grpSpPr>
        <a:xfrm>
          <a:off x="0" y="0"/>
          <a:ext cx="0" cy="0"/>
          <a:chOff x="0" y="0"/>
          <a:chExt cx="0" cy="0"/>
        </a:xfrm>
      </p:grpSpPr>
      <p:sp>
        <p:nvSpPr>
          <p:cNvPr id="1604" name="Google Shape;1604;g8ecb6b4bfc_0_1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5" name="Google Shape;1605;g8ecb6b4bfc_0_1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we will get the best possible result! Just as we were hoping for, the thin sheet is now completely indistinguishable, and the whole result very clean.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Actually, our sampling budget seems a bit overkill now.</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2" name="Shape 1612"/>
        <p:cNvGrpSpPr/>
        <p:nvPr/>
      </p:nvGrpSpPr>
      <p:grpSpPr>
        <a:xfrm>
          <a:off x="0" y="0"/>
          <a:ext cx="0" cy="0"/>
          <a:chOff x="0" y="0"/>
          <a:chExt cx="0" cy="0"/>
        </a:xfrm>
      </p:grpSpPr>
      <p:sp>
        <p:nvSpPr>
          <p:cNvPr id="1613" name="Google Shape;1613;g8ecb6b4bfc_0_16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4" name="Google Shape;1614;g8ecb6b4bfc_0_1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take it down a notch, and take the opportunity to simplify our process a bit, by getting rid of the 4x splitting factor. Getting our sample index is even simpler than before: it’s just i.</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0" name="Shape 1670"/>
        <p:cNvGrpSpPr/>
        <p:nvPr/>
      </p:nvGrpSpPr>
      <p:grpSpPr>
        <a:xfrm>
          <a:off x="0" y="0"/>
          <a:ext cx="0" cy="0"/>
          <a:chOff x="0" y="0"/>
          <a:chExt cx="0" cy="0"/>
        </a:xfrm>
      </p:grpSpPr>
      <p:sp>
        <p:nvSpPr>
          <p:cNvPr id="1671" name="Google Shape;1671;g8ecb6b4bfc_0_1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2" name="Google Shape;1672;g8ecb6b4bfc_0_1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Accordingly, let’s use 64 light samples on the ground fragments directly visible to the camera.</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8" name="Shape 1698"/>
        <p:cNvGrpSpPr/>
        <p:nvPr/>
      </p:nvGrpSpPr>
      <p:grpSpPr>
        <a:xfrm>
          <a:off x="0" y="0"/>
          <a:ext cx="0" cy="0"/>
          <a:chOff x="0" y="0"/>
          <a:chExt cx="0" cy="0"/>
        </a:xfrm>
      </p:grpSpPr>
      <p:sp>
        <p:nvSpPr>
          <p:cNvPr id="1699" name="Google Shape;1699;g8ecb6b4bfc_0_20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0" name="Google Shape;1700;g8ecb6b4bfc_0_20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Yeah… We can barely notice any difference.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7" name="Shape 1707"/>
        <p:cNvGrpSpPr/>
        <p:nvPr/>
      </p:nvGrpSpPr>
      <p:grpSpPr>
        <a:xfrm>
          <a:off x="0" y="0"/>
          <a:ext cx="0" cy="0"/>
          <a:chOff x="0" y="0"/>
          <a:chExt cx="0" cy="0"/>
        </a:xfrm>
      </p:grpSpPr>
      <p:sp>
        <p:nvSpPr>
          <p:cNvPr id="1708" name="Google Shape;1708;g8ecb6b4bfc_0_2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9" name="Google Shape;1709;g8ecb6b4bfc_0_2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Ok, let’s assemble a slightly different scenario, that will put our sampling budget more to the test. We make our thin glass sheet rougher, and to better appreciate the effect of this roughness, we texture the ground.</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0" name="Shape 1720"/>
        <p:cNvGrpSpPr/>
        <p:nvPr/>
      </p:nvGrpSpPr>
      <p:grpSpPr>
        <a:xfrm>
          <a:off x="0" y="0"/>
          <a:ext cx="0" cy="0"/>
          <a:chOff x="0" y="0"/>
          <a:chExt cx="0" cy="0"/>
        </a:xfrm>
      </p:grpSpPr>
      <p:sp>
        <p:nvSpPr>
          <p:cNvPr id="1721" name="Google Shape;1721;g8ecb6b4bfc_0_2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2" name="Google Shape;1722;g8ecb6b4bfc_0_2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part is unchanged.</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8" name="Shape 1748"/>
        <p:cNvGrpSpPr/>
        <p:nvPr/>
      </p:nvGrpSpPr>
      <p:grpSpPr>
        <a:xfrm>
          <a:off x="0" y="0"/>
          <a:ext cx="0" cy="0"/>
          <a:chOff x="0" y="0"/>
          <a:chExt cx="0" cy="0"/>
        </a:xfrm>
      </p:grpSpPr>
      <p:sp>
        <p:nvSpPr>
          <p:cNvPr id="1749" name="Google Shape;1749;g8ecb6b4bfc_0_20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0" name="Google Shape;1750;g8ecb6b4bfc_0_2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the BSDF rays spawned by the rough glass are of course less coherent than before. Ok, let’s see what we get...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8" name="Shape 1808"/>
        <p:cNvGrpSpPr/>
        <p:nvPr/>
      </p:nvGrpSpPr>
      <p:grpSpPr>
        <a:xfrm>
          <a:off x="0" y="0"/>
          <a:ext cx="0" cy="0"/>
          <a:chOff x="0" y="0"/>
          <a:chExt cx="0" cy="0"/>
        </a:xfrm>
      </p:grpSpPr>
      <p:sp>
        <p:nvSpPr>
          <p:cNvPr id="1809" name="Google Shape;1809;g8ecb6b4bfc_0_2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0" name="Google Shape;1810;g8ecb6b4bfc_0_2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Oh my, what is that?!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7" name="Shape 1817"/>
        <p:cNvGrpSpPr/>
        <p:nvPr/>
      </p:nvGrpSpPr>
      <p:grpSpPr>
        <a:xfrm>
          <a:off x="0" y="0"/>
          <a:ext cx="0" cy="0"/>
          <a:chOff x="0" y="0"/>
          <a:chExt cx="0" cy="0"/>
        </a:xfrm>
      </p:grpSpPr>
      <p:sp>
        <p:nvSpPr>
          <p:cNvPr id="1818" name="Google Shape;1818;g8ecb6b4bfc_0_2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9" name="Google Shape;1819;g8ecb6b4bfc_0_2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Well… Remember this guy?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8ee31d69c9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8ee31d69c9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first one introduced Monte Carlo Integration, the concepts of variance and error, importance sampling and multiple importance sampling.</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6" name="Shape 1826"/>
        <p:cNvGrpSpPr/>
        <p:nvPr/>
      </p:nvGrpSpPr>
      <p:grpSpPr>
        <a:xfrm>
          <a:off x="0" y="0"/>
          <a:ext cx="0" cy="0"/>
          <a:chOff x="0" y="0"/>
          <a:chExt cx="0" cy="0"/>
        </a:xfrm>
      </p:grpSpPr>
      <p:sp>
        <p:nvSpPr>
          <p:cNvPr id="1827" name="Google Shape;1827;g8ecb6b4bfc_0_2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8" name="Google Shape;1828;g8ecb6b4bfc_0_2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our second encounter, and (spoiler alert!) not the last, with correlation artefacts.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time around, it was between pixels reusing the exact same QMC sequences.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now it is between dimensions of our 4D sequence, within a pixel. Let’s inspect it.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6" name="Shape 1836"/>
        <p:cNvGrpSpPr/>
        <p:nvPr/>
      </p:nvGrpSpPr>
      <p:grpSpPr>
        <a:xfrm>
          <a:off x="0" y="0"/>
          <a:ext cx="0" cy="0"/>
          <a:chOff x="0" y="0"/>
          <a:chExt cx="0" cy="0"/>
        </a:xfrm>
      </p:grpSpPr>
      <p:sp>
        <p:nvSpPr>
          <p:cNvPr id="1837" name="Google Shape;1837;g8ecb6b4bfc_0_2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8" name="Google Shape;1838;g8ecb6b4bfc_0_2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that, we want to check out different 2D projections of our 4D points. </a:t>
            </a:r>
            <a:r>
              <a:rPr lang="en"/>
              <a:t>We follow the visualization convention used in the Orthogonal Array paper</a:t>
            </a:r>
            <a:r>
              <a:rPr lang="en"/>
              <a:t>, by Jarosz et al (whose content we will mention later):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can see on the axes the indices corresponding to each dimension, and in each cell of the array, we will display the corresponding 2D slice.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are the 2D slices for dimensions (0,1), and (2,3), which are the ones we use in our sampling routines. By our own design, they are the same.</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7" name="Shape 1857"/>
        <p:cNvGrpSpPr/>
        <p:nvPr/>
      </p:nvGrpSpPr>
      <p:grpSpPr>
        <a:xfrm>
          <a:off x="0" y="0"/>
          <a:ext cx="0" cy="0"/>
          <a:chOff x="0" y="0"/>
          <a:chExt cx="0" cy="0"/>
        </a:xfrm>
      </p:grpSpPr>
      <p:sp>
        <p:nvSpPr>
          <p:cNvPr id="1858" name="Google Shape;1858;g8ecb6b4bfc_0_2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9" name="Google Shape;1859;g8ecb6b4bfc_0_2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let’s look at the “diagnonal” slices.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(0,3) and (1,2) are also the same.</a:t>
            </a:r>
            <a:endParaRPr/>
          </a:p>
          <a:p>
            <a:pPr indent="0" lvl="0" marL="0" rtl="0" algn="l">
              <a:spcBef>
                <a:spcPts val="0"/>
              </a:spcBef>
              <a:spcAft>
                <a:spcPts val="0"/>
              </a:spcAft>
              <a:buNone/>
            </a:pPr>
            <a:r>
              <a:rPr lang="en"/>
              <a:t>We are left with (0,2) and (1,3), which are equivalent to… (0,0) and (1,1)... Ohhhh...</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3" name="Shape 1883"/>
        <p:cNvGrpSpPr/>
        <p:nvPr/>
      </p:nvGrpSpPr>
      <p:grpSpPr>
        <a:xfrm>
          <a:off x="0" y="0"/>
          <a:ext cx="0" cy="0"/>
          <a:chOff x="0" y="0"/>
          <a:chExt cx="0" cy="0"/>
        </a:xfrm>
      </p:grpSpPr>
      <p:sp>
        <p:nvSpPr>
          <p:cNvPr id="1884" name="Google Shape;1884;g8ecb6b4bfc_0_2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5" name="Google Shape;1885;g8ecb6b4bfc_0_2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Yeah, as bad as expected. That is horrible correlation between these dimensions (but nothing surprising, given that we reuse the exact same 2D points twice).</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5" name="Shape 1915"/>
        <p:cNvGrpSpPr/>
        <p:nvPr/>
      </p:nvGrpSpPr>
      <p:grpSpPr>
        <a:xfrm>
          <a:off x="0" y="0"/>
          <a:ext cx="0" cy="0"/>
          <a:chOff x="0" y="0"/>
          <a:chExt cx="0" cy="0"/>
        </a:xfrm>
      </p:grpSpPr>
      <p:sp>
        <p:nvSpPr>
          <p:cNvPr id="1916" name="Google Shape;1916;g8ecb6b4bfc_0_2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7" name="Google Shape;1917;g8ecb6b4bfc_0_2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an example, one of the implications (and not even the worst) is that, if your sample is on the left half of slice (0,1), it will also be on the left half of slice (2,3).</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4" name="Shape 1944"/>
        <p:cNvGrpSpPr/>
        <p:nvPr/>
      </p:nvGrpSpPr>
      <p:grpSpPr>
        <a:xfrm>
          <a:off x="0" y="0"/>
          <a:ext cx="0" cy="0"/>
          <a:chOff x="0" y="0"/>
          <a:chExt cx="0" cy="0"/>
        </a:xfrm>
      </p:grpSpPr>
      <p:sp>
        <p:nvSpPr>
          <p:cNvPr id="1945" name="Google Shape;1945;g8ecb6b4bfc_0_24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6" name="Google Shape;1946;g8ecb6b4bfc_0_2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Given our current rendering algorithm, this would translate into: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some condition on my BSDF sampling is satisfied, only sample the left half of the area light, otherwise the right half”.</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one cause of the severe correlation artefacts we are witnessing here.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Of course, we’d want to sample the whole light, no matter what happens during BSDF sampling.</a:t>
            </a:r>
            <a:endParaRPr/>
          </a:p>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5" name="Shape 1975"/>
        <p:cNvGrpSpPr/>
        <p:nvPr/>
      </p:nvGrpSpPr>
      <p:grpSpPr>
        <a:xfrm>
          <a:off x="0" y="0"/>
          <a:ext cx="0" cy="0"/>
          <a:chOff x="0" y="0"/>
          <a:chExt cx="0" cy="0"/>
        </a:xfrm>
      </p:grpSpPr>
      <p:sp>
        <p:nvSpPr>
          <p:cNvPr id="1976" name="Google Shape;1976;g8ecb6b4bfc_0_2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7" name="Google Shape;1977;g8ecb6b4bfc_0_2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Putting together low-dimensional sequences to build a higher-dimensional one, as we did, is often referred to as “padding”.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addition to the slices corresponding to the original sequences, we need to be mindful of what happens in the other projections:</a:t>
            </a:r>
            <a:endParaRPr/>
          </a:p>
          <a:p>
            <a:pPr indent="0" lvl="0" marL="0" rtl="0" algn="l">
              <a:spcBef>
                <a:spcPts val="0"/>
              </a:spcBef>
              <a:spcAft>
                <a:spcPts val="0"/>
              </a:spcAft>
              <a:buNone/>
            </a:pPr>
            <a:r>
              <a:rPr lang="en"/>
              <a:t>we ideally want “good correlation” (as in stratification, for instance), or if not possible full independence.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for that, let’s reintroduce some randomness.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2" name="Shape 1992"/>
        <p:cNvGrpSpPr/>
        <p:nvPr/>
      </p:nvGrpSpPr>
      <p:grpSpPr>
        <a:xfrm>
          <a:off x="0" y="0"/>
          <a:ext cx="0" cy="0"/>
          <a:chOff x="0" y="0"/>
          <a:chExt cx="0" cy="0"/>
        </a:xfrm>
      </p:grpSpPr>
      <p:sp>
        <p:nvSpPr>
          <p:cNvPr id="1993" name="Google Shape;1993;g8ecb6b4bfc_0_2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4" name="Google Shape;1994;g8ecb6b4bfc_0_2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can we do </a:t>
            </a:r>
            <a:r>
              <a:rPr lang="en"/>
              <a:t>perturb </a:t>
            </a:r>
            <a:r>
              <a:rPr lang="en"/>
              <a:t>dimensions 2 and 3?</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1" name="Shape 2021"/>
        <p:cNvGrpSpPr/>
        <p:nvPr/>
      </p:nvGrpSpPr>
      <p:grpSpPr>
        <a:xfrm>
          <a:off x="0" y="0"/>
          <a:ext cx="0" cy="0"/>
          <a:chOff x="0" y="0"/>
          <a:chExt cx="0" cy="0"/>
        </a:xfrm>
      </p:grpSpPr>
      <p:sp>
        <p:nvSpPr>
          <p:cNvPr id="2022" name="Google Shape;2022;g8ecb6b4bfc_0_2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3" name="Google Shape;2023;g8ecb6b4bfc_0_2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Kollig and Keller, in a 2002 paper, propose 3 different techniques.</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1" name="Shape 2051"/>
        <p:cNvGrpSpPr/>
        <p:nvPr/>
      </p:nvGrpSpPr>
      <p:grpSpPr>
        <a:xfrm>
          <a:off x="0" y="0"/>
          <a:ext cx="0" cy="0"/>
          <a:chOff x="0" y="0"/>
          <a:chExt cx="0" cy="0"/>
        </a:xfrm>
      </p:grpSpPr>
      <p:sp>
        <p:nvSpPr>
          <p:cNvPr id="2052" name="Google Shape;2052;g8ecb6b4bfc_0_26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3" name="Google Shape;2053;g8ecb6b4bfc_0_2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first one is called Cranley-Patterson rotation: It simply consists in a random toroidal shift. Unfortunately, it doesn’t really help with correlation, and has the bad </a:t>
            </a:r>
            <a:r>
              <a:rPr lang="en"/>
              <a:t>taste</a:t>
            </a:r>
            <a:r>
              <a:rPr lang="en"/>
              <a:t> of damaging the stratification properties of the (0,2) sequence, as the points are not aligned with power-of-two strata anymore.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8ee31d69c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8ee31d69c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second focused on domain warping (which was the subject of another great presentation of his, last year), but also quasi-random sequences and their critical low-discrepancy and stratification properties.</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6" name="Shape 2066"/>
        <p:cNvGrpSpPr/>
        <p:nvPr/>
      </p:nvGrpSpPr>
      <p:grpSpPr>
        <a:xfrm>
          <a:off x="0" y="0"/>
          <a:ext cx="0" cy="0"/>
          <a:chOff x="0" y="0"/>
          <a:chExt cx="0" cy="0"/>
        </a:xfrm>
      </p:grpSpPr>
      <p:sp>
        <p:nvSpPr>
          <p:cNvPr id="2067" name="Google Shape;2067;g8ecb6b4bfc_0_2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8" name="Google Shape;2068;g8ecb6b4bfc_0_2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consider something else.</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0" name="Shape 2080"/>
        <p:cNvGrpSpPr/>
        <p:nvPr/>
      </p:nvGrpSpPr>
      <p:grpSpPr>
        <a:xfrm>
          <a:off x="0" y="0"/>
          <a:ext cx="0" cy="0"/>
          <a:chOff x="0" y="0"/>
          <a:chExt cx="0" cy="0"/>
        </a:xfrm>
      </p:grpSpPr>
      <p:sp>
        <p:nvSpPr>
          <p:cNvPr id="2081" name="Google Shape;2081;g8ecb6b4bfc_0_27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2" name="Google Shape;2082;g8ecb6b4bfc_0_2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second one is even simpler, it is just a XOR!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Intuitively, it splits for each dimension the domain in two, randomly decides whether to flip those 2 regions or not, and does so recursively, down to our bit precision. At each level, it applies the same flip (or lack thereof) to all concerned subdomains.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time, it keeps the stratification intact (as could have been surmised, after description of the algorithm).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a slight negative, it doesn’t really break the aligned patterns observed in the original sequence, which can in turn cause minor artefacts in the renders.</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2" name="Shape 2092"/>
        <p:cNvGrpSpPr/>
        <p:nvPr/>
      </p:nvGrpSpPr>
      <p:grpSpPr>
        <a:xfrm>
          <a:off x="0" y="0"/>
          <a:ext cx="0" cy="0"/>
          <a:chOff x="0" y="0"/>
          <a:chExt cx="0" cy="0"/>
        </a:xfrm>
      </p:grpSpPr>
      <p:sp>
        <p:nvSpPr>
          <p:cNvPr id="2093" name="Google Shape;2093;g8ecb6b4bfc_0_2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4" name="Google Shape;2094;g8ecb6b4bfc_0_2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Oh and by the way, this is what we used to randomize each pixel in all our previous renders, and it definitely did the trick there.</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3" name="Shape 2103"/>
        <p:cNvGrpSpPr/>
        <p:nvPr/>
      </p:nvGrpSpPr>
      <p:grpSpPr>
        <a:xfrm>
          <a:off x="0" y="0"/>
          <a:ext cx="0" cy="0"/>
          <a:chOff x="0" y="0"/>
          <a:chExt cx="0" cy="0"/>
        </a:xfrm>
      </p:grpSpPr>
      <p:sp>
        <p:nvSpPr>
          <p:cNvPr id="2104" name="Google Shape;2104;g8ecb6b4bfc_0_27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5" name="Google Shape;2105;g8ecb6b4bfc_0_2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third option is Owen Scrambling, and it shares similarities with XOR Scrambling, only with more randomness.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also splits the domain in two regions for each dimension, and randomly flips them or not, but then each recursive decision is made independently from the others, at the same level. These recursive decisions are known as a permutation tree.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 only does it keep stratification intact, but this time it even helps with making original aligned structures less pronounced. It has been shown to improve the convergence properties over the non-scrambled sequence!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However, the more complicated computation makes it less suitable for online scrambling (even less so in a real-time application), not to mention that all permutation trees will not offer the same scrambling quality, making it advisable to try and compare different ones.</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4" name="Shape 2114"/>
        <p:cNvGrpSpPr/>
        <p:nvPr/>
      </p:nvGrpSpPr>
      <p:grpSpPr>
        <a:xfrm>
          <a:off x="0" y="0"/>
          <a:ext cx="0" cy="0"/>
          <a:chOff x="0" y="0"/>
          <a:chExt cx="0" cy="0"/>
        </a:xfrm>
      </p:grpSpPr>
      <p:sp>
        <p:nvSpPr>
          <p:cNvPr id="2115" name="Google Shape;2115;g8ecb6b4bfc_0_27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6" name="Google Shape;2116;g8ecb6b4bfc_0_27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now, we settle on XOR Scrambling. Let’s check if it helped with our render.</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3" name="Shape 2143"/>
        <p:cNvGrpSpPr/>
        <p:nvPr/>
      </p:nvGrpSpPr>
      <p:grpSpPr>
        <a:xfrm>
          <a:off x="0" y="0"/>
          <a:ext cx="0" cy="0"/>
          <a:chOff x="0" y="0"/>
          <a:chExt cx="0" cy="0"/>
        </a:xfrm>
      </p:grpSpPr>
      <p:sp>
        <p:nvSpPr>
          <p:cNvPr id="2144" name="Google Shape;2144;g8ecb6b4bfc_0_27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5" name="Google Shape;2145;g8ecb6b4bfc_0_27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It’s not as horrendous as before, but not great either. We can notice many artefacts that are quite distinguishable from noise, and that no sample count will help get rid of, sadly.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inspect the different 2D projections of our XOR scrambled sequence.</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2" name="Shape 2152"/>
        <p:cNvGrpSpPr/>
        <p:nvPr/>
      </p:nvGrpSpPr>
      <p:grpSpPr>
        <a:xfrm>
          <a:off x="0" y="0"/>
          <a:ext cx="0" cy="0"/>
          <a:chOff x="0" y="0"/>
          <a:chExt cx="0" cy="0"/>
        </a:xfrm>
      </p:grpSpPr>
      <p:sp>
        <p:nvSpPr>
          <p:cNvPr id="2153" name="Google Shape;2153;g8ecb6b4bfc_0_28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4" name="Google Shape;2154;g8ecb6b4bfc_0_28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already know those.</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2" name="Shape 2172"/>
        <p:cNvGrpSpPr/>
        <p:nvPr/>
      </p:nvGrpSpPr>
      <p:grpSpPr>
        <a:xfrm>
          <a:off x="0" y="0"/>
          <a:ext cx="0" cy="0"/>
          <a:chOff x="0" y="0"/>
          <a:chExt cx="0" cy="0"/>
        </a:xfrm>
      </p:grpSpPr>
      <p:sp>
        <p:nvSpPr>
          <p:cNvPr id="2173" name="Google Shape;2173;g8ecb6b4bfc_0_28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4" name="Google Shape;2174;g8ecb6b4bfc_0_28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do not look bad, and...</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8" name="Shape 2198"/>
        <p:cNvGrpSpPr/>
        <p:nvPr/>
      </p:nvGrpSpPr>
      <p:grpSpPr>
        <a:xfrm>
          <a:off x="0" y="0"/>
          <a:ext cx="0" cy="0"/>
          <a:chOff x="0" y="0"/>
          <a:chExt cx="0" cy="0"/>
        </a:xfrm>
      </p:grpSpPr>
      <p:sp>
        <p:nvSpPr>
          <p:cNvPr id="2199" name="Google Shape;2199;g8ecb6b4bfc_0_28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0" name="Google Shape;2200;g8ecb6b4bfc_0_28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unfortunately odd-odd, even-even projections are almost as bad as before. In hindsight, we should have known, given what this scrambling does:</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0" name="Shape 2230"/>
        <p:cNvGrpSpPr/>
        <p:nvPr/>
      </p:nvGrpSpPr>
      <p:grpSpPr>
        <a:xfrm>
          <a:off x="0" y="0"/>
          <a:ext cx="0" cy="0"/>
          <a:chOff x="0" y="0"/>
          <a:chExt cx="0" cy="0"/>
        </a:xfrm>
      </p:grpSpPr>
      <p:sp>
        <p:nvSpPr>
          <p:cNvPr id="2231" name="Google Shape;2231;g8ecb6b4bfc_0_28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2" name="Google Shape;2232;g8ecb6b4bfc_0_28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Compared to the observation we made before scrambling, the only difference is: </a:t>
            </a:r>
            <a:r>
              <a:rPr lang="en">
                <a:solidFill>
                  <a:schemeClr val="dk1"/>
                </a:solidFill>
              </a:rPr>
              <a:t>if your sample is on the left half of slice (0,1), it will either always be on the left, or on the right half of slice (2, 3) (depending on the first bit or our scrambling value).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8ee31d69c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8ee31d69c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third was all about adaptive sampling, and how to best adjust the number of rays traced per pixel.</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9" name="Shape 2259"/>
        <p:cNvGrpSpPr/>
        <p:nvPr/>
      </p:nvGrpSpPr>
      <p:grpSpPr>
        <a:xfrm>
          <a:off x="0" y="0"/>
          <a:ext cx="0" cy="0"/>
          <a:chOff x="0" y="0"/>
          <a:chExt cx="0" cy="0"/>
        </a:xfrm>
      </p:grpSpPr>
      <p:sp>
        <p:nvSpPr>
          <p:cNvPr id="2260" name="Google Shape;2260;g8ecb6b4bfc_0_29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1" name="Google Shape;2261;g8ecb6b4bfc_0_29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particular scrambling, it was left-left.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domain coverage is a bit  better than before though, so the artefacts are less striking.</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0" name="Shape 2290"/>
        <p:cNvGrpSpPr/>
        <p:nvPr/>
      </p:nvGrpSpPr>
      <p:grpSpPr>
        <a:xfrm>
          <a:off x="0" y="0"/>
          <a:ext cx="0" cy="0"/>
          <a:chOff x="0" y="0"/>
          <a:chExt cx="0" cy="0"/>
        </a:xfrm>
      </p:grpSpPr>
      <p:sp>
        <p:nvSpPr>
          <p:cNvPr id="2291" name="Google Shape;2291;g8ecb6b4bfc_0_29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2" name="Google Shape;2292;g8ecb6b4bfc_0_29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Owen Scrambling doesn’t really help with this either, unsurprisingly, given that the first bit of the scrambling value has the exact same effect as in XOR Scrambling.</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0" name="Shape 2320"/>
        <p:cNvGrpSpPr/>
        <p:nvPr/>
      </p:nvGrpSpPr>
      <p:grpSpPr>
        <a:xfrm>
          <a:off x="0" y="0"/>
          <a:ext cx="0" cy="0"/>
          <a:chOff x="0" y="0"/>
          <a:chExt cx="0" cy="0"/>
        </a:xfrm>
      </p:grpSpPr>
      <p:sp>
        <p:nvSpPr>
          <p:cNvPr id="2321" name="Google Shape;2321;g8ecb6b4bfc_0_29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2" name="Google Shape;2322;g8ecb6b4bfc_0_29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we have tried so far made the artefacts less noticeable, but doesn’t fully address the correlation problem.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Kollig and Keller acknowledge as much, and propose to randomly shuffle the indices of each 2D sequence, making them completely independent from one another.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While this rids us of correlation once and for all, this also hurts the properties of our sequence a lot, essentially turning all “diagonal” slices into pure random.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far from ideal, but let’s see what effect it has on our render:</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9" name="Shape 2329"/>
        <p:cNvGrpSpPr/>
        <p:nvPr/>
      </p:nvGrpSpPr>
      <p:grpSpPr>
        <a:xfrm>
          <a:off x="0" y="0"/>
          <a:ext cx="0" cy="0"/>
          <a:chOff x="0" y="0"/>
          <a:chExt cx="0" cy="0"/>
        </a:xfrm>
      </p:grpSpPr>
      <p:sp>
        <p:nvSpPr>
          <p:cNvPr id="2330" name="Google Shape;2330;g8ecb6b4bfc_0_3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1" name="Google Shape;2331;g8ecb6b4bfc_0_3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Ok, the artefacts are completely gone indeed.</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8" name="Shape 2338"/>
        <p:cNvGrpSpPr/>
        <p:nvPr/>
      </p:nvGrpSpPr>
      <p:grpSpPr>
        <a:xfrm>
          <a:off x="0" y="0"/>
          <a:ext cx="0" cy="0"/>
          <a:chOff x="0" y="0"/>
          <a:chExt cx="0" cy="0"/>
        </a:xfrm>
      </p:grpSpPr>
      <p:sp>
        <p:nvSpPr>
          <p:cNvPr id="2339" name="Google Shape;2339;g8ecb6b4bfc_0_3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0" name="Google Shape;2340;g8ecb6b4bfc_0_3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the non-shuffled version for comparison.</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8" name="Shape 2348"/>
        <p:cNvGrpSpPr/>
        <p:nvPr/>
      </p:nvGrpSpPr>
      <p:grpSpPr>
        <a:xfrm>
          <a:off x="0" y="0"/>
          <a:ext cx="0" cy="0"/>
          <a:chOff x="0" y="0"/>
          <a:chExt cx="0" cy="0"/>
        </a:xfrm>
      </p:grpSpPr>
      <p:sp>
        <p:nvSpPr>
          <p:cNvPr id="2349" name="Google Shape;2349;g8ecb6b4bfc_0_3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0" name="Google Shape;2350;g8ecb6b4bfc_0_3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again with the random shuffling.</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8" name="Shape 2358"/>
        <p:cNvGrpSpPr/>
        <p:nvPr/>
      </p:nvGrpSpPr>
      <p:grpSpPr>
        <a:xfrm>
          <a:off x="0" y="0"/>
          <a:ext cx="0" cy="0"/>
          <a:chOff x="0" y="0"/>
          <a:chExt cx="0" cy="0"/>
        </a:xfrm>
      </p:grpSpPr>
      <p:sp>
        <p:nvSpPr>
          <p:cNvPr id="2359" name="Google Shape;2359;g8ecb6b4bfc_0_30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0" name="Google Shape;2360;g8ecb6b4bfc_0_30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option, proposed in the PBRT book, consists in applying index shuffling only on specific power-of-two aligned strata (and then sub-strata, recursively).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instance, with 32 samples, shuffling 8 groups of 4 indices, and then shuffling the 4 indices within each of the groups.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an intermediate solution, where we try to keep stratification in the “diagonal” slices as much as possible, rather than going full random.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However, it is not guaranteed to get us rid of our correlation troubles: as a matter of fact, I tried a weak variant of this method in the past, after being confronted with a clear sampling artefact.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each XOR scrambled (0,2) sequence, I would only randomly flip indices 2 by 2, in an attempt to maintain stratification as much as possib</a:t>
            </a:r>
            <a:r>
              <a:rPr lang="en"/>
              <a:t>le. The artefact vanished, letting me think that this minimal randomization was enough… Only for another similar issue to pop up few weeks later.</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0" name="Shape 2370"/>
        <p:cNvGrpSpPr/>
        <p:nvPr/>
      </p:nvGrpSpPr>
      <p:grpSpPr>
        <a:xfrm>
          <a:off x="0" y="0"/>
          <a:ext cx="0" cy="0"/>
          <a:chOff x="0" y="0"/>
          <a:chExt cx="0" cy="0"/>
        </a:xfrm>
      </p:grpSpPr>
      <p:sp>
        <p:nvSpPr>
          <p:cNvPr id="2371" name="Google Shape;2371;g8ecb6b4bfc_0_30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2" name="Google Shape;2372;g8ecb6b4bfc_0_30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Something that I have never tested but think would work as a generalization of this method, is to apply Owen Scrambling on the indices, to shuffle them. But as we know already, this scrambling method is not the cheapest...</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2" name="Shape 2382"/>
        <p:cNvGrpSpPr/>
        <p:nvPr/>
      </p:nvGrpSpPr>
      <p:grpSpPr>
        <a:xfrm>
          <a:off x="0" y="0"/>
          <a:ext cx="0" cy="0"/>
          <a:chOff x="0" y="0"/>
          <a:chExt cx="0" cy="0"/>
        </a:xfrm>
      </p:grpSpPr>
      <p:sp>
        <p:nvSpPr>
          <p:cNvPr id="2383" name="Google Shape;2383;g8ecb6b4bfc_0_30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4" name="Google Shape;2384;g8ecb6b4bfc_0_30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end, none of this shuffling methods is completely satisfying, each with pros but also significant cons.</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9" name="Shape 2389"/>
        <p:cNvGrpSpPr/>
        <p:nvPr/>
      </p:nvGrpSpPr>
      <p:grpSpPr>
        <a:xfrm>
          <a:off x="0" y="0"/>
          <a:ext cx="0" cy="0"/>
          <a:chOff x="0" y="0"/>
          <a:chExt cx="0" cy="0"/>
        </a:xfrm>
      </p:grpSpPr>
      <p:sp>
        <p:nvSpPr>
          <p:cNvPr id="2390" name="Google Shape;2390;g8ecb6b4bfc_0_30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1" name="Google Shape;2391;g8ecb6b4bfc_0_30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have other options though: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Pixar Renderman team has proposed alternatives that offer different trade-offs, generally for the better:</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The first, “Correlated Multi-Jittered”, can generate sets of points of size MxN, and solves the padding correlation and progressive sampling with a hash-based permutation, inspired by cryptography.</a:t>
            </a:r>
            <a:endParaRPr/>
          </a:p>
          <a:p>
            <a:pPr indent="0" lvl="0" marL="457200" rtl="0" algn="l">
              <a:spcBef>
                <a:spcPts val="0"/>
              </a:spcBef>
              <a:spcAft>
                <a:spcPts val="0"/>
              </a:spcAft>
              <a:buNone/>
            </a:pPr>
            <a:r>
              <a:rPr lang="en"/>
              <a:t>On the downside, it offers little guarantee on the properties of the prefixes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8ee31d69c9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8ee31d69c9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And the fourth and last one dealt with eliminating “fireflies”, those pesky high-valued pixels, by intensity clamping and path regularization.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Note that in addition to his presentation slides, you can also find more details on most of these points in the corresponding chapters of the “Ray-Tracing Gems” book.</a:t>
            </a:r>
            <a:endParaRPr>
              <a:solidFill>
                <a:schemeClr val="dk1"/>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6" name="Shape 2396"/>
        <p:cNvGrpSpPr/>
        <p:nvPr/>
      </p:nvGrpSpPr>
      <p:grpSpPr>
        <a:xfrm>
          <a:off x="0" y="0"/>
          <a:ext cx="0" cy="0"/>
          <a:chOff x="0" y="0"/>
          <a:chExt cx="0" cy="0"/>
        </a:xfrm>
      </p:grpSpPr>
      <p:sp>
        <p:nvSpPr>
          <p:cNvPr id="2397" name="Google Shape;2397;g8ee31d69c9_4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8" name="Google Shape;2398;g8ee31d69c9_4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solidFill>
                  <a:schemeClr val="dk1"/>
                </a:solidFill>
              </a:rPr>
              <a:t>The second is an improvement in every respect, except that the padding is based on a greedy optimization that can become costly for very high dimensions. Nevertheless, this solution is an excellent candidate if storing a precomputed sequence of points is acceptable.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In any case, those papers are highly recommended reads, as they also offer a thorough survey and comparison with many methods.</a:t>
            </a:r>
            <a:endParaRPr>
              <a:solidFill>
                <a:schemeClr val="dk1"/>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3" name="Shape 2403"/>
        <p:cNvGrpSpPr/>
        <p:nvPr/>
      </p:nvGrpSpPr>
      <p:grpSpPr>
        <a:xfrm>
          <a:off x="0" y="0"/>
          <a:ext cx="0" cy="0"/>
          <a:chOff x="0" y="0"/>
          <a:chExt cx="0" cy="0"/>
        </a:xfrm>
      </p:grpSpPr>
      <p:sp>
        <p:nvSpPr>
          <p:cNvPr id="2404" name="Google Shape;2404;g8ee31d69c9_4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5" name="Google Shape;2405;g8ee31d69c9_4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is there anything else, that would be usable out of the box?</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0" name="Shape 2410"/>
        <p:cNvGrpSpPr/>
        <p:nvPr/>
      </p:nvGrpSpPr>
      <p:grpSpPr>
        <a:xfrm>
          <a:off x="0" y="0"/>
          <a:ext cx="0" cy="0"/>
          <a:chOff x="0" y="0"/>
          <a:chExt cx="0" cy="0"/>
        </a:xfrm>
      </p:grpSpPr>
      <p:sp>
        <p:nvSpPr>
          <p:cNvPr id="2411" name="Google Shape;2411;g8ecb6b4bfc_0_30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2" name="Google Shape;2412;g8ecb6b4bfc_0_30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Yes there is, in the form of high-dimensional QMC sequences! With these, no need for any padding, scrambling or shuffling, they are usable in arbitrary number of dimensions right away.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particular, we will focus on the Sobol sequence, which is a generalization of the (0,2) sequence we have been using so far.</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9" name="Shape 2419"/>
        <p:cNvGrpSpPr/>
        <p:nvPr/>
      </p:nvGrpSpPr>
      <p:grpSpPr>
        <a:xfrm>
          <a:off x="0" y="0"/>
          <a:ext cx="0" cy="0"/>
          <a:chOff x="0" y="0"/>
          <a:chExt cx="0" cy="0"/>
        </a:xfrm>
      </p:grpSpPr>
      <p:sp>
        <p:nvSpPr>
          <p:cNvPr id="2420" name="Google Shape;2420;g8ecb6b4bfc_0_3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1" name="Google Shape;2421;g8ecb6b4bfc_0_3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Without going into details, the dimensions of Sobol are generated from direction matrices. The choice of these matrices influences directly the sequence properties, but fortunately for us, all the hard work of building a good sequence for computer graphics has already been done by Leonard Grunschloss, who implemented a math paper by Joe and Kuo.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we can see the first 10 dimensions, as successive 2D slices...</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1" name="Shape 2441"/>
        <p:cNvGrpSpPr/>
        <p:nvPr/>
      </p:nvGrpSpPr>
      <p:grpSpPr>
        <a:xfrm>
          <a:off x="0" y="0"/>
          <a:ext cx="0" cy="0"/>
          <a:chOff x="0" y="0"/>
          <a:chExt cx="0" cy="0"/>
        </a:xfrm>
      </p:grpSpPr>
      <p:sp>
        <p:nvSpPr>
          <p:cNvPr id="2442" name="Google Shape;2442;g8ecb6b4bfc_0_3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3" name="Google Shape;2443;g8ecb6b4bfc_0_3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but any pairing of dimensions gives really good results! Gone are the issues that we noticed earlier, during our various attempts at padding.</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4" name="Shape 2474"/>
        <p:cNvGrpSpPr/>
        <p:nvPr/>
      </p:nvGrpSpPr>
      <p:grpSpPr>
        <a:xfrm>
          <a:off x="0" y="0"/>
          <a:ext cx="0" cy="0"/>
          <a:chOff x="0" y="0"/>
          <a:chExt cx="0" cy="0"/>
        </a:xfrm>
      </p:grpSpPr>
      <p:sp>
        <p:nvSpPr>
          <p:cNvPr id="2475" name="Google Shape;2475;g8ecb6b4bfc_0_3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6" name="Google Shape;2476;g8ecb6b4bfc_0_3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being said, the quality degrades somewhat as you go higher in the dimensions. Here are examples of slices whose properties are not too good, with 64 samples.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Therefore, it is good practice to use the lowest possible dimensions for the most important parts of your integrand.</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8" name="Shape 2498"/>
        <p:cNvGrpSpPr/>
        <p:nvPr/>
      </p:nvGrpSpPr>
      <p:grpSpPr>
        <a:xfrm>
          <a:off x="0" y="0"/>
          <a:ext cx="0" cy="0"/>
          <a:chOff x="0" y="0"/>
          <a:chExt cx="0" cy="0"/>
        </a:xfrm>
      </p:grpSpPr>
      <p:sp>
        <p:nvSpPr>
          <p:cNvPr id="2499" name="Google Shape;2499;g8ecb6b4bfc_0_3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0" name="Google Shape;2500;g8ecb6b4bfc_0_3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improve convergence properties even further, you can apply Owen Scrambling to all dimensions.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can see in those projections that the diagonally-aligned patterns are mostly gone.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Again, it is not a blazingly fast process, so it can be a good option to precompute and store some points.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HDRP, as we focused on real-time ray-tracing effects which require few samples, we settled on a small texture storing 256 points in 256 dimensions.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with this, we are reaching the end of our</a:t>
            </a:r>
            <a:r>
              <a:rPr lang="en">
                <a:solidFill>
                  <a:schemeClr val="dk1"/>
                </a:solidFill>
              </a:rPr>
              <a:t> </a:t>
            </a:r>
            <a:r>
              <a:rPr lang="en"/>
              <a:t>journey… But wait, there is one more thing!</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1" name="Shape 2521"/>
        <p:cNvGrpSpPr/>
        <p:nvPr/>
      </p:nvGrpSpPr>
      <p:grpSpPr>
        <a:xfrm>
          <a:off x="0" y="0"/>
          <a:ext cx="0" cy="0"/>
          <a:chOff x="0" y="0"/>
          <a:chExt cx="0" cy="0"/>
        </a:xfrm>
      </p:grpSpPr>
      <p:sp>
        <p:nvSpPr>
          <p:cNvPr id="2522" name="Google Shape;2522;g8ee31d69c9_4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3" name="Google Shape;2523;g8ee31d69c9_4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Time for this guy to make a comeback!</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0" name="Shape 2530"/>
        <p:cNvGrpSpPr/>
        <p:nvPr/>
      </p:nvGrpSpPr>
      <p:grpSpPr>
        <a:xfrm>
          <a:off x="0" y="0"/>
          <a:ext cx="0" cy="0"/>
          <a:chOff x="0" y="0"/>
          <a:chExt cx="0" cy="0"/>
        </a:xfrm>
      </p:grpSpPr>
      <p:sp>
        <p:nvSpPr>
          <p:cNvPr id="2531" name="Google Shape;2531;g8ee31d69c9_4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2" name="Google Shape;2532;g8ee31d69c9_4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already distributed the integration error as white noise in screen space, by applying a XOR scrambling on our points, with a different random value for each pixel.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actually, we can go one step further and distribute it as a pattern that is much more pleasing to the eye:</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5" name="Shape 2545"/>
        <p:cNvGrpSpPr/>
        <p:nvPr/>
      </p:nvGrpSpPr>
      <p:grpSpPr>
        <a:xfrm>
          <a:off x="0" y="0"/>
          <a:ext cx="0" cy="0"/>
          <a:chOff x="0" y="0"/>
          <a:chExt cx="0" cy="0"/>
        </a:xfrm>
      </p:grpSpPr>
      <p:sp>
        <p:nvSpPr>
          <p:cNvPr id="2546" name="Google Shape;2546;g8ee31d69c9_4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7" name="Google Shape;2547;g8ee31d69c9_4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Blue noise.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idea was first introduced by Georgiev and Fajardo 4 years ago, and improved upon last year, in a paper co-authored by our great colleagues at Unity Labs Grenoble.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Cherry on top: It costs barely more than the random scrambling we were applying.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8ee31d69c9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8ee31d69c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It will come as no surprise that many of those valuable lessons found their way into the Path Tracer we are implementing as part of Unity’s High Definition Render Pipeline, whose source is available on Github.</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In short, it is a progressive, unidirectional path tracer, that runs at real-time to interactive framerate</a:t>
            </a:r>
            <a:r>
              <a:rPr lang="en">
                <a:solidFill>
                  <a:schemeClr val="dk1"/>
                </a:solidFill>
              </a:rPr>
              <a:t>, with one sample per pixel, per frame</a:t>
            </a:r>
            <a:r>
              <a:rPr lang="en">
                <a:solidFill>
                  <a:schemeClr val="dk1"/>
                </a:solidFill>
              </a:rPr>
              <a:t> (on a PC with a DXR-ready GPU).</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It is not meant to be used in games, but rather to generate beautiful images or cinematics, and can serve as a visual reference when implementing other algorithms (such as our ray-traced effects)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As you can see, we have kept the controls to a bare minimum, for simplicity’s sake.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Note that these example screenshots have been taken directly from the </a:t>
            </a:r>
            <a:r>
              <a:rPr lang="en">
                <a:solidFill>
                  <a:schemeClr val="dk1"/>
                </a:solidFill>
              </a:rPr>
              <a:t>Unity’s Editor scene view</a:t>
            </a:r>
            <a:r>
              <a:rPr lang="en">
                <a:solidFill>
                  <a:schemeClr val="dk1"/>
                </a:solidFill>
              </a:rPr>
              <a:t>, after convergence. You can also record images as an off-screen process, which offers additional motion blur </a:t>
            </a:r>
            <a:r>
              <a:rPr lang="en">
                <a:solidFill>
                  <a:schemeClr val="dk1"/>
                </a:solidFill>
              </a:rPr>
              <a:t>support</a:t>
            </a:r>
            <a:r>
              <a:rPr lang="en">
                <a:solidFill>
                  <a:schemeClr val="dk1"/>
                </a:solidFill>
              </a:rPr>
              <a:t>.</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6" name="Shape 2566"/>
        <p:cNvGrpSpPr/>
        <p:nvPr/>
      </p:nvGrpSpPr>
      <p:grpSpPr>
        <a:xfrm>
          <a:off x="0" y="0"/>
          <a:ext cx="0" cy="0"/>
          <a:chOff x="0" y="0"/>
          <a:chExt cx="0" cy="0"/>
        </a:xfrm>
      </p:grpSpPr>
      <p:sp>
        <p:nvSpPr>
          <p:cNvPr id="2567" name="Google Shape;2567;g8ee31d69c9_4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8" name="Google Shape;2568;g8ee31d69c9_4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Honestly, the difference is really subtle here, as the image is rather well converged with 64 samples, and it is indirect lighting only,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8" name="Shape 2578"/>
        <p:cNvGrpSpPr/>
        <p:nvPr/>
      </p:nvGrpSpPr>
      <p:grpSpPr>
        <a:xfrm>
          <a:off x="0" y="0"/>
          <a:ext cx="0" cy="0"/>
          <a:chOff x="0" y="0"/>
          <a:chExt cx="0" cy="0"/>
        </a:xfrm>
      </p:grpSpPr>
      <p:sp>
        <p:nvSpPr>
          <p:cNvPr id="2579" name="Google Shape;2579;g8ee31d69c9_4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0" name="Google Shape;2580;g8ee31d69c9_4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lang="en">
                <a:solidFill>
                  <a:schemeClr val="dk1"/>
                </a:solidFill>
              </a:rPr>
              <a:t>which definitely isn’t the best scenario to showcase this technique.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[go back and forth a couple times]</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0" name="Shape 2590"/>
        <p:cNvGrpSpPr/>
        <p:nvPr/>
      </p:nvGrpSpPr>
      <p:grpSpPr>
        <a:xfrm>
          <a:off x="0" y="0"/>
          <a:ext cx="0" cy="0"/>
          <a:chOff x="0" y="0"/>
          <a:chExt cx="0" cy="0"/>
        </a:xfrm>
      </p:grpSpPr>
      <p:sp>
        <p:nvSpPr>
          <p:cNvPr id="2591" name="Google Shape;2591;g8ee31d69c9_4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2" name="Google Shape;2592;g8ee31d69c9_4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is much more visible here, on a direct lighting penumbra region, with 16 samples.</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8" name="Shape 2598"/>
        <p:cNvGrpSpPr/>
        <p:nvPr/>
      </p:nvGrpSpPr>
      <p:grpSpPr>
        <a:xfrm>
          <a:off x="0" y="0"/>
          <a:ext cx="0" cy="0"/>
          <a:chOff x="0" y="0"/>
          <a:chExt cx="0" cy="0"/>
        </a:xfrm>
      </p:grpSpPr>
      <p:sp>
        <p:nvSpPr>
          <p:cNvPr id="2599" name="Google Shape;2599;g8ee31d69c9_4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0" name="Google Shape;2600;g8ee31d69c9_4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[go back and forth a couple times]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Now that we have our final high-dimensional sequence, how can we put it to good use? Do we really need 200+ dimensions? Let’s head back to where we left our rendering algorithm.</a:t>
            </a:r>
            <a:endParaRPr>
              <a:solidFill>
                <a:schemeClr val="dk1"/>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6" name="Shape 2606"/>
        <p:cNvGrpSpPr/>
        <p:nvPr/>
      </p:nvGrpSpPr>
      <p:grpSpPr>
        <a:xfrm>
          <a:off x="0" y="0"/>
          <a:ext cx="0" cy="0"/>
          <a:chOff x="0" y="0"/>
          <a:chExt cx="0" cy="0"/>
        </a:xfrm>
      </p:grpSpPr>
      <p:sp>
        <p:nvSpPr>
          <p:cNvPr id="2607" name="Google Shape;2607;g8ecb6b4bfc_0_3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8" name="Google Shape;2608;g8ecb6b4bfc_0_3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is still a basic 4D, indirect only computation.</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6" name="Shape 2646"/>
        <p:cNvGrpSpPr/>
        <p:nvPr/>
      </p:nvGrpSpPr>
      <p:grpSpPr>
        <a:xfrm>
          <a:off x="0" y="0"/>
          <a:ext cx="0" cy="0"/>
          <a:chOff x="0" y="0"/>
          <a:chExt cx="0" cy="0"/>
        </a:xfrm>
      </p:grpSpPr>
      <p:sp>
        <p:nvSpPr>
          <p:cNvPr id="2647" name="Google Shape;2647;g8ecb6b4bfc_0_3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8" name="Google Shape;2648;g8ecb6b4bfc_0_3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extend our path length and make them start from the camera, instead of a rasterized fragment, by sampling the pixel; this will allow us to get better antialiasing. We’re now up to 6D.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While we are at it, let’s add Multiple Importance Sampling at each depth (rather than either only material, or light sampling). Incidentally, we now compute the full lighting, not just indirect.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Knowing which sample index to use is as simple as can be, since we don’t have any split along the path: it is just the index of the camera ray.</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1" name="Shape 2711"/>
        <p:cNvGrpSpPr/>
        <p:nvPr/>
      </p:nvGrpSpPr>
      <p:grpSpPr>
        <a:xfrm>
          <a:off x="0" y="0"/>
          <a:ext cx="0" cy="0"/>
          <a:chOff x="0" y="0"/>
          <a:chExt cx="0" cy="0"/>
        </a:xfrm>
      </p:grpSpPr>
      <p:sp>
        <p:nvSpPr>
          <p:cNvPr id="2712" name="Google Shape;2712;g8ee31d69c9_25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3" name="Google Shape;2713;g8ee31d69c9_25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that you can and should reuse the same sample for light and material sampling at a given depth, since they are independent integral computations, merely combined together in a weighted sum </a:t>
            </a:r>
            <a:r>
              <a:rPr lang="en">
                <a:solidFill>
                  <a:schemeClr val="dk1"/>
                </a:solidFill>
              </a:rPr>
              <a:t>by MIS</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Knowing which dimension to use is directly related to the ray depth: for now, we are using two per depth.</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5" name="Shape 2785"/>
        <p:cNvGrpSpPr/>
        <p:nvPr/>
      </p:nvGrpSpPr>
      <p:grpSpPr>
        <a:xfrm>
          <a:off x="0" y="0"/>
          <a:ext cx="0" cy="0"/>
          <a:chOff x="0" y="0"/>
          <a:chExt cx="0" cy="0"/>
        </a:xfrm>
      </p:grpSpPr>
      <p:sp>
        <p:nvSpPr>
          <p:cNvPr id="2786" name="Google Shape;2786;g8ecb6b4bfc_0_37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7" name="Google Shape;2787;g8ecb6b4bfc_0_3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At the camera level, we can add Depth-of-Field effects, for an additional 2D.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proper PBR material is never just one BSDF. We will need an additional dimension per depth to stochastically pick which BSDF we sample.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Similarly, we will likely be in presence of more than one light, and will also need to pick one to sample.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addition, we use a dimension for Russian roulette, bringing the total up to 4 per ray depth.</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4" name="Shape 2884"/>
        <p:cNvGrpSpPr/>
        <p:nvPr/>
      </p:nvGrpSpPr>
      <p:grpSpPr>
        <a:xfrm>
          <a:off x="0" y="0"/>
          <a:ext cx="0" cy="0"/>
          <a:chOff x="0" y="0"/>
          <a:chExt cx="0" cy="0"/>
        </a:xfrm>
      </p:grpSpPr>
      <p:sp>
        <p:nvSpPr>
          <p:cNvPr id="2885" name="Google Shape;2885;g8ecb6b4bfc_0_3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6" name="Google Shape;2886;g8ecb6b4bfc_0_3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you can generalize that to as deep a path as you need. In our implementation, we limit the depth to 10.</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Add up to 64 dimensions (!!!) for our random walk subsurface scattering, and this brings the total to... 108! Those 256 dimensions we store weren’t such a luxury after all!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there you have it, we turned our good old indirect diffuse computation into a full unidirectional path tracer (and potentially progressive adaptive, thanks to the properties of the QMC sequence we chose).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wait… where is motion blur?</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1" name="Shape 3031"/>
        <p:cNvGrpSpPr/>
        <p:nvPr/>
      </p:nvGrpSpPr>
      <p:grpSpPr>
        <a:xfrm>
          <a:off x="0" y="0"/>
          <a:ext cx="0" cy="0"/>
          <a:chOff x="0" y="0"/>
          <a:chExt cx="0" cy="0"/>
        </a:xfrm>
      </p:grpSpPr>
      <p:sp>
        <p:nvSpPr>
          <p:cNvPr id="3032" name="Google Shape;3032;g8ee31d69c9_4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3" name="Google Shape;3033;g8ee31d69c9_4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an offline renderer, you would just be able to allocate a dimension of your sequence to time, and sample it like anything else along your path.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Unfortunately, going back and forth in time in a real time engine is not that convenient.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the other hand, we can easily play the animation at any speed we see fit.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GenArt 1">
  <p:cSld name="TITLE_2">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571525" y="428700"/>
            <a:ext cx="7048500" cy="22038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1pPr>
            <a:lvl2pPr lvl="1"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2pPr>
            <a:lvl3pPr lvl="2"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3pPr>
            <a:lvl4pPr lvl="3"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4pPr>
            <a:lvl5pPr lvl="4"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5pPr>
            <a:lvl6pPr lvl="5"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6pPr>
            <a:lvl7pPr lvl="6"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7pPr>
            <a:lvl8pPr lvl="7"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8pPr>
            <a:lvl9pPr lvl="8"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9pPr>
          </a:lstStyle>
          <a:p/>
        </p:txBody>
      </p:sp>
      <p:sp>
        <p:nvSpPr>
          <p:cNvPr id="10" name="Google Shape;10;p2"/>
          <p:cNvSpPr txBox="1"/>
          <p:nvPr>
            <p:ph idx="1" type="subTitle"/>
          </p:nvPr>
        </p:nvSpPr>
        <p:spPr>
          <a:xfrm>
            <a:off x="571525" y="3000950"/>
            <a:ext cx="6667500" cy="8574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chemeClr val="lt1"/>
              </a:buClr>
              <a:buSzPts val="1800"/>
              <a:buNone/>
              <a:defRPr sz="1800">
                <a:solidFill>
                  <a:schemeClr val="lt1"/>
                </a:solidFill>
              </a:defRPr>
            </a:lvl1pPr>
            <a:lvl2pPr lvl="1" rtl="0">
              <a:lnSpc>
                <a:spcPct val="115000"/>
              </a:lnSpc>
              <a:spcBef>
                <a:spcPts val="1000"/>
              </a:spcBef>
              <a:spcAft>
                <a:spcPts val="0"/>
              </a:spcAft>
              <a:buClr>
                <a:schemeClr val="lt1"/>
              </a:buClr>
              <a:buSzPts val="1800"/>
              <a:buNone/>
              <a:defRPr sz="1800">
                <a:solidFill>
                  <a:schemeClr val="lt1"/>
                </a:solidFill>
              </a:defRPr>
            </a:lvl2pPr>
            <a:lvl3pPr lvl="2" rtl="0">
              <a:lnSpc>
                <a:spcPct val="115000"/>
              </a:lnSpc>
              <a:spcBef>
                <a:spcPts val="1000"/>
              </a:spcBef>
              <a:spcAft>
                <a:spcPts val="0"/>
              </a:spcAft>
              <a:buClr>
                <a:schemeClr val="lt1"/>
              </a:buClr>
              <a:buSzPts val="1800"/>
              <a:buNone/>
              <a:defRPr sz="1800">
                <a:solidFill>
                  <a:schemeClr val="lt1"/>
                </a:solidFill>
              </a:defRPr>
            </a:lvl3pPr>
            <a:lvl4pPr lvl="3" rtl="0">
              <a:lnSpc>
                <a:spcPct val="115000"/>
              </a:lnSpc>
              <a:spcBef>
                <a:spcPts val="1000"/>
              </a:spcBef>
              <a:spcAft>
                <a:spcPts val="0"/>
              </a:spcAft>
              <a:buClr>
                <a:schemeClr val="lt1"/>
              </a:buClr>
              <a:buSzPts val="1800"/>
              <a:buNone/>
              <a:defRPr sz="1800">
                <a:solidFill>
                  <a:schemeClr val="lt1"/>
                </a:solidFill>
              </a:defRPr>
            </a:lvl4pPr>
            <a:lvl5pPr lvl="4" rtl="0">
              <a:lnSpc>
                <a:spcPct val="115000"/>
              </a:lnSpc>
              <a:spcBef>
                <a:spcPts val="1000"/>
              </a:spcBef>
              <a:spcAft>
                <a:spcPts val="0"/>
              </a:spcAft>
              <a:buClr>
                <a:schemeClr val="lt1"/>
              </a:buClr>
              <a:buSzPts val="1800"/>
              <a:buNone/>
              <a:defRPr sz="1800">
                <a:solidFill>
                  <a:schemeClr val="lt1"/>
                </a:solidFill>
              </a:defRPr>
            </a:lvl5pPr>
            <a:lvl6pPr lvl="5" rtl="0">
              <a:lnSpc>
                <a:spcPct val="115000"/>
              </a:lnSpc>
              <a:spcBef>
                <a:spcPts val="1000"/>
              </a:spcBef>
              <a:spcAft>
                <a:spcPts val="0"/>
              </a:spcAft>
              <a:buClr>
                <a:schemeClr val="lt1"/>
              </a:buClr>
              <a:buSzPts val="1800"/>
              <a:buNone/>
              <a:defRPr sz="1800">
                <a:solidFill>
                  <a:schemeClr val="lt1"/>
                </a:solidFill>
              </a:defRPr>
            </a:lvl6pPr>
            <a:lvl7pPr lvl="6" rtl="0">
              <a:lnSpc>
                <a:spcPct val="115000"/>
              </a:lnSpc>
              <a:spcBef>
                <a:spcPts val="1000"/>
              </a:spcBef>
              <a:spcAft>
                <a:spcPts val="0"/>
              </a:spcAft>
              <a:buClr>
                <a:schemeClr val="lt1"/>
              </a:buClr>
              <a:buSzPts val="1800"/>
              <a:buNone/>
              <a:defRPr sz="1800">
                <a:solidFill>
                  <a:schemeClr val="lt1"/>
                </a:solidFill>
              </a:defRPr>
            </a:lvl7pPr>
            <a:lvl8pPr lvl="7" rtl="0">
              <a:lnSpc>
                <a:spcPct val="115000"/>
              </a:lnSpc>
              <a:spcBef>
                <a:spcPts val="1000"/>
              </a:spcBef>
              <a:spcAft>
                <a:spcPts val="0"/>
              </a:spcAft>
              <a:buClr>
                <a:schemeClr val="lt1"/>
              </a:buClr>
              <a:buSzPts val="1800"/>
              <a:buNone/>
              <a:defRPr sz="1800">
                <a:solidFill>
                  <a:schemeClr val="lt1"/>
                </a:solidFill>
              </a:defRPr>
            </a:lvl8pPr>
            <a:lvl9pPr lvl="8" rtl="0">
              <a:lnSpc>
                <a:spcPct val="115000"/>
              </a:lnSpc>
              <a:spcBef>
                <a:spcPts val="1000"/>
              </a:spcBef>
              <a:spcAft>
                <a:spcPts val="1000"/>
              </a:spcAft>
              <a:buClr>
                <a:schemeClr val="lt1"/>
              </a:buClr>
              <a:buSzPts val="1800"/>
              <a:buNone/>
              <a:defRPr sz="1800">
                <a:solidFill>
                  <a:schemeClr val="lt1"/>
                </a:solidFill>
              </a:defRPr>
            </a:lvl9pPr>
          </a:lstStyle>
          <a:p/>
        </p:txBody>
      </p:sp>
      <p:sp>
        <p:nvSpPr>
          <p:cNvPr id="11" name="Google Shape;11;p2"/>
          <p:cNvSpPr txBox="1"/>
          <p:nvPr/>
        </p:nvSpPr>
        <p:spPr>
          <a:xfrm rot="-5400000">
            <a:off x="7780425" y="1196900"/>
            <a:ext cx="2349300" cy="3840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666666"/>
                </a:solidFill>
                <a:latin typeface="Inter"/>
                <a:ea typeface="Inter"/>
                <a:cs typeface="Inter"/>
                <a:sym typeface="Inter"/>
              </a:rPr>
              <a:t>  Generative Art — Made with Unity</a:t>
            </a:r>
            <a:endParaRPr sz="600">
              <a:solidFill>
                <a:srgbClr val="666666"/>
              </a:solidFill>
              <a:latin typeface="Inter"/>
              <a:ea typeface="Inter"/>
              <a:cs typeface="Inter"/>
              <a:sym typeface="Inter"/>
            </a:endParaRPr>
          </a:p>
        </p:txBody>
      </p:sp>
      <p:grpSp>
        <p:nvGrpSpPr>
          <p:cNvPr id="12" name="Google Shape;12;p2"/>
          <p:cNvGrpSpPr/>
          <p:nvPr/>
        </p:nvGrpSpPr>
        <p:grpSpPr>
          <a:xfrm>
            <a:off x="8187968" y="4740683"/>
            <a:ext cx="471415" cy="164675"/>
            <a:chOff x="238125" y="1563525"/>
            <a:chExt cx="7088950" cy="2569025"/>
          </a:xfrm>
        </p:grpSpPr>
        <p:sp>
          <p:nvSpPr>
            <p:cNvPr id="13" name="Google Shape;13;p2"/>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4" name="Google Shape;14;p2"/>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5" name="Google Shape;15;p2"/>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6" name="Google Shape;16;p2"/>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7" name="Google Shape;17;p2"/>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8" name="Google Shape;18;p2"/>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9" name="Google Shape;19;p2"/>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
        <p:nvSpPr>
          <p:cNvPr id="20" name="Google Shape;20;p2"/>
          <p:cNvSpPr txBox="1"/>
          <p:nvPr>
            <p:ph idx="2" type="subTitle"/>
          </p:nvPr>
        </p:nvSpPr>
        <p:spPr>
          <a:xfrm>
            <a:off x="571525" y="4287075"/>
            <a:ext cx="6667500" cy="214200"/>
          </a:xfrm>
          <a:prstGeom prst="rect">
            <a:avLst/>
          </a:prstGeom>
          <a:noFill/>
          <a:ln>
            <a:noFill/>
          </a:ln>
        </p:spPr>
        <p:txBody>
          <a:bodyPr anchorCtr="0" anchor="b" bIns="0" lIns="0" spcFirstLastPara="1" rIns="0" wrap="square" tIns="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Black">
  <p:cSld name="CUSTOM_2_1">
    <p:bg>
      <p:bgPr>
        <a:solidFill>
          <a:srgbClr val="000000"/>
        </a:solidFill>
      </p:bgPr>
    </p:bg>
    <p:spTree>
      <p:nvGrpSpPr>
        <p:cNvPr id="118" name="Shape 118"/>
        <p:cNvGrpSpPr/>
        <p:nvPr/>
      </p:nvGrpSpPr>
      <p:grpSpPr>
        <a:xfrm>
          <a:off x="0" y="0"/>
          <a:ext cx="0" cy="0"/>
          <a:chOff x="0" y="0"/>
          <a:chExt cx="0" cy="0"/>
        </a:xfrm>
      </p:grpSpPr>
      <p:sp>
        <p:nvSpPr>
          <p:cNvPr id="119" name="Google Shape;119;p11"/>
          <p:cNvSpPr txBox="1"/>
          <p:nvPr>
            <p:ph type="title"/>
          </p:nvPr>
        </p:nvSpPr>
        <p:spPr>
          <a:xfrm>
            <a:off x="476250" y="321300"/>
            <a:ext cx="7143900" cy="536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800"/>
              <a:buNone/>
              <a:defRPr i="0" sz="2800" u="none" cap="none" strike="noStrike">
                <a:solidFill>
                  <a:srgbClr val="FFFFFF"/>
                </a:solidFill>
              </a:defRPr>
            </a:lvl1pPr>
            <a:lvl2pPr lvl="1" rtl="0">
              <a:lnSpc>
                <a:spcPct val="100000"/>
              </a:lnSpc>
              <a:spcBef>
                <a:spcPts val="0"/>
              </a:spcBef>
              <a:spcAft>
                <a:spcPts val="0"/>
              </a:spcAft>
              <a:buClr>
                <a:srgbClr val="FFFFFF"/>
              </a:buClr>
              <a:buSzPts val="2800"/>
              <a:buNone/>
              <a:defRPr sz="2800">
                <a:solidFill>
                  <a:srgbClr val="FFFFFF"/>
                </a:solidFill>
              </a:defRPr>
            </a:lvl2pPr>
            <a:lvl3pPr lvl="2" rtl="0">
              <a:lnSpc>
                <a:spcPct val="100000"/>
              </a:lnSpc>
              <a:spcBef>
                <a:spcPts val="0"/>
              </a:spcBef>
              <a:spcAft>
                <a:spcPts val="0"/>
              </a:spcAft>
              <a:buClr>
                <a:srgbClr val="FFFFFF"/>
              </a:buClr>
              <a:buSzPts val="2800"/>
              <a:buNone/>
              <a:defRPr sz="2800">
                <a:solidFill>
                  <a:srgbClr val="FFFFFF"/>
                </a:solidFill>
              </a:defRPr>
            </a:lvl3pPr>
            <a:lvl4pPr lvl="3" rtl="0">
              <a:lnSpc>
                <a:spcPct val="100000"/>
              </a:lnSpc>
              <a:spcBef>
                <a:spcPts val="0"/>
              </a:spcBef>
              <a:spcAft>
                <a:spcPts val="0"/>
              </a:spcAft>
              <a:buClr>
                <a:srgbClr val="FFFFFF"/>
              </a:buClr>
              <a:buSzPts val="2800"/>
              <a:buNone/>
              <a:defRPr sz="2800">
                <a:solidFill>
                  <a:srgbClr val="FFFFFF"/>
                </a:solidFill>
              </a:defRPr>
            </a:lvl4pPr>
            <a:lvl5pPr lvl="4" rtl="0">
              <a:lnSpc>
                <a:spcPct val="100000"/>
              </a:lnSpc>
              <a:spcBef>
                <a:spcPts val="0"/>
              </a:spcBef>
              <a:spcAft>
                <a:spcPts val="0"/>
              </a:spcAft>
              <a:buClr>
                <a:srgbClr val="FFFFFF"/>
              </a:buClr>
              <a:buSzPts val="2800"/>
              <a:buNone/>
              <a:defRPr sz="2800">
                <a:solidFill>
                  <a:srgbClr val="FFFFFF"/>
                </a:solidFill>
              </a:defRPr>
            </a:lvl5pPr>
            <a:lvl6pPr lvl="5" rtl="0">
              <a:lnSpc>
                <a:spcPct val="100000"/>
              </a:lnSpc>
              <a:spcBef>
                <a:spcPts val="0"/>
              </a:spcBef>
              <a:spcAft>
                <a:spcPts val="0"/>
              </a:spcAft>
              <a:buClr>
                <a:srgbClr val="FFFFFF"/>
              </a:buClr>
              <a:buSzPts val="2800"/>
              <a:buNone/>
              <a:defRPr sz="2800">
                <a:solidFill>
                  <a:srgbClr val="FFFFFF"/>
                </a:solidFill>
              </a:defRPr>
            </a:lvl6pPr>
            <a:lvl7pPr lvl="6" rtl="0">
              <a:lnSpc>
                <a:spcPct val="100000"/>
              </a:lnSpc>
              <a:spcBef>
                <a:spcPts val="0"/>
              </a:spcBef>
              <a:spcAft>
                <a:spcPts val="0"/>
              </a:spcAft>
              <a:buClr>
                <a:srgbClr val="FFFFFF"/>
              </a:buClr>
              <a:buSzPts val="2800"/>
              <a:buNone/>
              <a:defRPr sz="2800">
                <a:solidFill>
                  <a:srgbClr val="FFFFFF"/>
                </a:solidFill>
              </a:defRPr>
            </a:lvl7pPr>
            <a:lvl8pPr lvl="7" rtl="0">
              <a:lnSpc>
                <a:spcPct val="100000"/>
              </a:lnSpc>
              <a:spcBef>
                <a:spcPts val="0"/>
              </a:spcBef>
              <a:spcAft>
                <a:spcPts val="0"/>
              </a:spcAft>
              <a:buClr>
                <a:srgbClr val="FFFFFF"/>
              </a:buClr>
              <a:buSzPts val="2800"/>
              <a:buNone/>
              <a:defRPr sz="2800">
                <a:solidFill>
                  <a:srgbClr val="FFFFFF"/>
                </a:solidFill>
              </a:defRPr>
            </a:lvl8pPr>
            <a:lvl9pPr lvl="8" rtl="0">
              <a:lnSpc>
                <a:spcPct val="100000"/>
              </a:lnSpc>
              <a:spcBef>
                <a:spcPts val="0"/>
              </a:spcBef>
              <a:spcAft>
                <a:spcPts val="0"/>
              </a:spcAft>
              <a:buClr>
                <a:srgbClr val="FFFFFF"/>
              </a:buClr>
              <a:buSzPts val="2800"/>
              <a:buNone/>
              <a:defRPr sz="2800">
                <a:solidFill>
                  <a:srgbClr val="FFFFFF"/>
                </a:solidFill>
              </a:defRPr>
            </a:lvl9pPr>
          </a:lstStyle>
          <a:p/>
        </p:txBody>
      </p:sp>
      <p:sp>
        <p:nvSpPr>
          <p:cNvPr id="120" name="Google Shape;120;p11"/>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rgbClr val="FFFFFF"/>
                </a:solidFill>
                <a:latin typeface="Roboto"/>
                <a:ea typeface="Roboto"/>
                <a:cs typeface="Roboto"/>
                <a:sym typeface="Roboto"/>
              </a:defRPr>
            </a:lvl1pPr>
            <a:lvl2pPr lvl="1" rtl="0" algn="ctr">
              <a:buNone/>
              <a:defRPr sz="600">
                <a:solidFill>
                  <a:srgbClr val="FFFFFF"/>
                </a:solidFill>
                <a:latin typeface="Roboto"/>
                <a:ea typeface="Roboto"/>
                <a:cs typeface="Roboto"/>
                <a:sym typeface="Roboto"/>
              </a:defRPr>
            </a:lvl2pPr>
            <a:lvl3pPr lvl="2" rtl="0" algn="ctr">
              <a:buNone/>
              <a:defRPr sz="600">
                <a:solidFill>
                  <a:srgbClr val="FFFFFF"/>
                </a:solidFill>
                <a:latin typeface="Roboto"/>
                <a:ea typeface="Roboto"/>
                <a:cs typeface="Roboto"/>
                <a:sym typeface="Roboto"/>
              </a:defRPr>
            </a:lvl3pPr>
            <a:lvl4pPr lvl="3" rtl="0" algn="ctr">
              <a:buNone/>
              <a:defRPr sz="600">
                <a:solidFill>
                  <a:srgbClr val="FFFFFF"/>
                </a:solidFill>
                <a:latin typeface="Roboto"/>
                <a:ea typeface="Roboto"/>
                <a:cs typeface="Roboto"/>
                <a:sym typeface="Roboto"/>
              </a:defRPr>
            </a:lvl4pPr>
            <a:lvl5pPr lvl="4" rtl="0" algn="ctr">
              <a:buNone/>
              <a:defRPr sz="600">
                <a:solidFill>
                  <a:srgbClr val="FFFFFF"/>
                </a:solidFill>
                <a:latin typeface="Roboto"/>
                <a:ea typeface="Roboto"/>
                <a:cs typeface="Roboto"/>
                <a:sym typeface="Roboto"/>
              </a:defRPr>
            </a:lvl5pPr>
            <a:lvl6pPr lvl="5" rtl="0" algn="ctr">
              <a:buNone/>
              <a:defRPr sz="600">
                <a:solidFill>
                  <a:srgbClr val="FFFFFF"/>
                </a:solidFill>
                <a:latin typeface="Roboto"/>
                <a:ea typeface="Roboto"/>
                <a:cs typeface="Roboto"/>
                <a:sym typeface="Roboto"/>
              </a:defRPr>
            </a:lvl6pPr>
            <a:lvl7pPr lvl="6" rtl="0" algn="ctr">
              <a:buNone/>
              <a:defRPr sz="600">
                <a:solidFill>
                  <a:srgbClr val="FFFFFF"/>
                </a:solidFill>
                <a:latin typeface="Roboto"/>
                <a:ea typeface="Roboto"/>
                <a:cs typeface="Roboto"/>
                <a:sym typeface="Roboto"/>
              </a:defRPr>
            </a:lvl7pPr>
            <a:lvl8pPr lvl="7" rtl="0" algn="ctr">
              <a:buNone/>
              <a:defRPr sz="600">
                <a:solidFill>
                  <a:srgbClr val="FFFFFF"/>
                </a:solidFill>
                <a:latin typeface="Roboto"/>
                <a:ea typeface="Roboto"/>
                <a:cs typeface="Roboto"/>
                <a:sym typeface="Roboto"/>
              </a:defRPr>
            </a:lvl8pPr>
            <a:lvl9pPr lvl="8" rtl="0" algn="ctr">
              <a:buNone/>
              <a:defRPr sz="600">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121" name="Google Shape;121;p11"/>
          <p:cNvGrpSpPr/>
          <p:nvPr/>
        </p:nvGrpSpPr>
        <p:grpSpPr>
          <a:xfrm>
            <a:off x="8187968" y="4740683"/>
            <a:ext cx="471415" cy="164675"/>
            <a:chOff x="238125" y="1563525"/>
            <a:chExt cx="7088950" cy="2569025"/>
          </a:xfrm>
        </p:grpSpPr>
        <p:sp>
          <p:nvSpPr>
            <p:cNvPr id="122" name="Google Shape;122;p11"/>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23" name="Google Shape;123;p11"/>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24" name="Google Shape;124;p11"/>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25" name="Google Shape;125;p11"/>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26" name="Google Shape;126;p11"/>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27" name="Google Shape;127;p11"/>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28" name="Google Shape;128;p11"/>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2 lines) + Body - White">
  <p:cSld name="CUSTOM_5">
    <p:spTree>
      <p:nvGrpSpPr>
        <p:cNvPr id="129" name="Shape 129"/>
        <p:cNvGrpSpPr/>
        <p:nvPr/>
      </p:nvGrpSpPr>
      <p:grpSpPr>
        <a:xfrm>
          <a:off x="0" y="0"/>
          <a:ext cx="0" cy="0"/>
          <a:chOff x="0" y="0"/>
          <a:chExt cx="0" cy="0"/>
        </a:xfrm>
      </p:grpSpPr>
      <p:sp>
        <p:nvSpPr>
          <p:cNvPr id="130" name="Google Shape;130;p12"/>
          <p:cNvSpPr txBox="1"/>
          <p:nvPr>
            <p:ph type="title"/>
          </p:nvPr>
        </p:nvSpPr>
        <p:spPr>
          <a:xfrm>
            <a:off x="476250" y="321300"/>
            <a:ext cx="7143900" cy="5361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1" name="Google Shape;131;p12"/>
          <p:cNvSpPr txBox="1"/>
          <p:nvPr>
            <p:ph idx="1" type="body"/>
          </p:nvPr>
        </p:nvSpPr>
        <p:spPr>
          <a:xfrm>
            <a:off x="476125" y="1505225"/>
            <a:ext cx="6381900" cy="2996100"/>
          </a:xfrm>
          <a:prstGeom prst="rect">
            <a:avLst/>
          </a:prstGeom>
        </p:spPr>
        <p:txBody>
          <a:bodyPr anchorCtr="0" anchor="t" bIns="0" lIns="0" spcFirstLastPara="1" rIns="0" wrap="square" tIns="0">
            <a:noAutofit/>
          </a:bodyPr>
          <a:lstStyle>
            <a:lvl1pPr indent="-336550" lvl="0" marL="457200" rtl="0">
              <a:lnSpc>
                <a:spcPct val="115000"/>
              </a:lnSpc>
              <a:spcBef>
                <a:spcPts val="0"/>
              </a:spcBef>
              <a:spcAft>
                <a:spcPts val="0"/>
              </a:spcAft>
              <a:buSzPts val="1700"/>
              <a:buChar char="—"/>
              <a:defRPr/>
            </a:lvl1pPr>
            <a:lvl2pPr indent="-317500" lvl="1" marL="914400" rtl="0">
              <a:lnSpc>
                <a:spcPct val="115000"/>
              </a:lnSpc>
              <a:spcBef>
                <a:spcPts val="1000"/>
              </a:spcBef>
              <a:spcAft>
                <a:spcPts val="0"/>
              </a:spcAft>
              <a:buSzPts val="1400"/>
              <a:buChar char="–"/>
              <a:defRPr/>
            </a:lvl2pPr>
            <a:lvl3pPr indent="-317500" lvl="2" marL="1371600" rtl="0">
              <a:lnSpc>
                <a:spcPct val="115000"/>
              </a:lnSpc>
              <a:spcBef>
                <a:spcPts val="1000"/>
              </a:spcBef>
              <a:spcAft>
                <a:spcPts val="0"/>
              </a:spcAft>
              <a:buSzPts val="1400"/>
              <a:buChar char="–"/>
              <a:defRPr/>
            </a:lvl3pPr>
            <a:lvl4pPr indent="-317500" lvl="3" marL="1828800" rtl="0">
              <a:lnSpc>
                <a:spcPct val="115000"/>
              </a:lnSpc>
              <a:spcBef>
                <a:spcPts val="1000"/>
              </a:spcBef>
              <a:spcAft>
                <a:spcPts val="0"/>
              </a:spcAft>
              <a:buSzPts val="1400"/>
              <a:buChar char="–"/>
              <a:defRPr/>
            </a:lvl4pPr>
            <a:lvl5pPr indent="-317500" lvl="4" marL="2286000" rtl="0">
              <a:lnSpc>
                <a:spcPct val="115000"/>
              </a:lnSpc>
              <a:spcBef>
                <a:spcPts val="1000"/>
              </a:spcBef>
              <a:spcAft>
                <a:spcPts val="0"/>
              </a:spcAft>
              <a:buSzPts val="1400"/>
              <a:buChar char="–"/>
              <a:defRPr/>
            </a:lvl5pPr>
            <a:lvl6pPr indent="-317500" lvl="5" marL="2743200" rtl="0">
              <a:lnSpc>
                <a:spcPct val="115000"/>
              </a:lnSpc>
              <a:spcBef>
                <a:spcPts val="1000"/>
              </a:spcBef>
              <a:spcAft>
                <a:spcPts val="0"/>
              </a:spcAft>
              <a:buSzPts val="1400"/>
              <a:buChar char="–"/>
              <a:defRPr/>
            </a:lvl6pPr>
            <a:lvl7pPr indent="-317500" lvl="6" marL="3200400" rtl="0">
              <a:lnSpc>
                <a:spcPct val="115000"/>
              </a:lnSpc>
              <a:spcBef>
                <a:spcPts val="1000"/>
              </a:spcBef>
              <a:spcAft>
                <a:spcPts val="0"/>
              </a:spcAft>
              <a:buSzPts val="1400"/>
              <a:buChar char="–"/>
              <a:defRPr/>
            </a:lvl7pPr>
            <a:lvl8pPr indent="-317500" lvl="7" marL="3657600" rtl="0">
              <a:lnSpc>
                <a:spcPct val="115000"/>
              </a:lnSpc>
              <a:spcBef>
                <a:spcPts val="1000"/>
              </a:spcBef>
              <a:spcAft>
                <a:spcPts val="0"/>
              </a:spcAft>
              <a:buSzPts val="1400"/>
              <a:buChar char="–"/>
              <a:defRPr/>
            </a:lvl8pPr>
            <a:lvl9pPr indent="-317500" lvl="8" marL="4114800" rtl="0">
              <a:lnSpc>
                <a:spcPct val="115000"/>
              </a:lnSpc>
              <a:spcBef>
                <a:spcPts val="1000"/>
              </a:spcBef>
              <a:spcAft>
                <a:spcPts val="1000"/>
              </a:spcAft>
              <a:buSzPts val="1400"/>
              <a:buChar char="–"/>
              <a:defRPr/>
            </a:lvl9pPr>
          </a:lstStyle>
          <a:p/>
        </p:txBody>
      </p:sp>
      <p:sp>
        <p:nvSpPr>
          <p:cNvPr id="132" name="Google Shape;132;p12"/>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chemeClr val="dk1"/>
                </a:solidFill>
                <a:latin typeface="Roboto"/>
                <a:ea typeface="Roboto"/>
                <a:cs typeface="Roboto"/>
                <a:sym typeface="Roboto"/>
              </a:defRPr>
            </a:lvl1pPr>
            <a:lvl2pPr lvl="1" rtl="0" algn="ctr">
              <a:buNone/>
              <a:defRPr sz="600">
                <a:solidFill>
                  <a:schemeClr val="dk1"/>
                </a:solidFill>
                <a:latin typeface="Roboto"/>
                <a:ea typeface="Roboto"/>
                <a:cs typeface="Roboto"/>
                <a:sym typeface="Roboto"/>
              </a:defRPr>
            </a:lvl2pPr>
            <a:lvl3pPr lvl="2" rtl="0" algn="ctr">
              <a:buNone/>
              <a:defRPr sz="600">
                <a:solidFill>
                  <a:schemeClr val="dk1"/>
                </a:solidFill>
                <a:latin typeface="Roboto"/>
                <a:ea typeface="Roboto"/>
                <a:cs typeface="Roboto"/>
                <a:sym typeface="Roboto"/>
              </a:defRPr>
            </a:lvl3pPr>
            <a:lvl4pPr lvl="3" rtl="0" algn="ctr">
              <a:buNone/>
              <a:defRPr sz="600">
                <a:solidFill>
                  <a:schemeClr val="dk1"/>
                </a:solidFill>
                <a:latin typeface="Roboto"/>
                <a:ea typeface="Roboto"/>
                <a:cs typeface="Roboto"/>
                <a:sym typeface="Roboto"/>
              </a:defRPr>
            </a:lvl4pPr>
            <a:lvl5pPr lvl="4" rtl="0" algn="ctr">
              <a:buNone/>
              <a:defRPr sz="600">
                <a:solidFill>
                  <a:schemeClr val="dk1"/>
                </a:solidFill>
                <a:latin typeface="Roboto"/>
                <a:ea typeface="Roboto"/>
                <a:cs typeface="Roboto"/>
                <a:sym typeface="Roboto"/>
              </a:defRPr>
            </a:lvl5pPr>
            <a:lvl6pPr lvl="5" rtl="0" algn="ctr">
              <a:buNone/>
              <a:defRPr sz="600">
                <a:solidFill>
                  <a:schemeClr val="dk1"/>
                </a:solidFill>
                <a:latin typeface="Roboto"/>
                <a:ea typeface="Roboto"/>
                <a:cs typeface="Roboto"/>
                <a:sym typeface="Roboto"/>
              </a:defRPr>
            </a:lvl6pPr>
            <a:lvl7pPr lvl="6" rtl="0" algn="ctr">
              <a:buNone/>
              <a:defRPr sz="600">
                <a:solidFill>
                  <a:schemeClr val="dk1"/>
                </a:solidFill>
                <a:latin typeface="Roboto"/>
                <a:ea typeface="Roboto"/>
                <a:cs typeface="Roboto"/>
                <a:sym typeface="Roboto"/>
              </a:defRPr>
            </a:lvl7pPr>
            <a:lvl8pPr lvl="7" rtl="0" algn="ctr">
              <a:buNone/>
              <a:defRPr sz="600">
                <a:solidFill>
                  <a:schemeClr val="dk1"/>
                </a:solidFill>
                <a:latin typeface="Roboto"/>
                <a:ea typeface="Roboto"/>
                <a:cs typeface="Roboto"/>
                <a:sym typeface="Roboto"/>
              </a:defRPr>
            </a:lvl8pPr>
            <a:lvl9pPr lvl="8" rtl="0" algn="ctr">
              <a:buNone/>
              <a:defRPr sz="600">
                <a:solidFill>
                  <a:schemeClr val="dk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133" name="Google Shape;133;p12"/>
          <p:cNvGrpSpPr/>
          <p:nvPr/>
        </p:nvGrpSpPr>
        <p:grpSpPr>
          <a:xfrm>
            <a:off x="8187968" y="4740683"/>
            <a:ext cx="471415" cy="164675"/>
            <a:chOff x="238125" y="1563525"/>
            <a:chExt cx="7088950" cy="2569025"/>
          </a:xfrm>
        </p:grpSpPr>
        <p:sp>
          <p:nvSpPr>
            <p:cNvPr id="134" name="Google Shape;134;p12"/>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35" name="Google Shape;135;p12"/>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36" name="Google Shape;136;p12"/>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37" name="Google Shape;137;p12"/>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38" name="Google Shape;138;p12"/>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39" name="Google Shape;139;p12"/>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40" name="Google Shape;140;p12"/>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2 lines) + Body - Black">
  <p:cSld name="CUSTOM_5_1">
    <p:bg>
      <p:bgPr>
        <a:solidFill>
          <a:srgbClr val="000000"/>
        </a:solidFill>
      </p:bgPr>
    </p:bg>
    <p:spTree>
      <p:nvGrpSpPr>
        <p:cNvPr id="141" name="Shape 141"/>
        <p:cNvGrpSpPr/>
        <p:nvPr/>
      </p:nvGrpSpPr>
      <p:grpSpPr>
        <a:xfrm>
          <a:off x="0" y="0"/>
          <a:ext cx="0" cy="0"/>
          <a:chOff x="0" y="0"/>
          <a:chExt cx="0" cy="0"/>
        </a:xfrm>
      </p:grpSpPr>
      <p:sp>
        <p:nvSpPr>
          <p:cNvPr id="142" name="Google Shape;142;p13"/>
          <p:cNvSpPr txBox="1"/>
          <p:nvPr>
            <p:ph type="title"/>
          </p:nvPr>
        </p:nvSpPr>
        <p:spPr>
          <a:xfrm>
            <a:off x="476250" y="321300"/>
            <a:ext cx="7143900" cy="5361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143" name="Google Shape;143;p13"/>
          <p:cNvSpPr txBox="1"/>
          <p:nvPr>
            <p:ph idx="1" type="body"/>
          </p:nvPr>
        </p:nvSpPr>
        <p:spPr>
          <a:xfrm>
            <a:off x="476125" y="1505225"/>
            <a:ext cx="6381900" cy="2996100"/>
          </a:xfrm>
          <a:prstGeom prst="rect">
            <a:avLst/>
          </a:prstGeom>
        </p:spPr>
        <p:txBody>
          <a:bodyPr anchorCtr="0" anchor="t" bIns="0" lIns="0" spcFirstLastPara="1" rIns="0" wrap="square" tIns="0">
            <a:noAutofit/>
          </a:bodyPr>
          <a:lstStyle>
            <a:lvl1pPr indent="-336550" lvl="0" marL="457200" rtl="0">
              <a:lnSpc>
                <a:spcPct val="115000"/>
              </a:lnSpc>
              <a:spcBef>
                <a:spcPts val="0"/>
              </a:spcBef>
              <a:spcAft>
                <a:spcPts val="0"/>
              </a:spcAft>
              <a:buClr>
                <a:srgbClr val="FFFFFF"/>
              </a:buClr>
              <a:buSzPts val="1700"/>
              <a:buChar char="—"/>
              <a:defRPr>
                <a:solidFill>
                  <a:srgbClr val="FFFFFF"/>
                </a:solidFill>
              </a:defRPr>
            </a:lvl1pPr>
            <a:lvl2pPr indent="-317500" lvl="1" marL="914400" rtl="0">
              <a:lnSpc>
                <a:spcPct val="115000"/>
              </a:lnSpc>
              <a:spcBef>
                <a:spcPts val="1000"/>
              </a:spcBef>
              <a:spcAft>
                <a:spcPts val="0"/>
              </a:spcAft>
              <a:buClr>
                <a:srgbClr val="FFFFFF"/>
              </a:buClr>
              <a:buSzPts val="1400"/>
              <a:buChar char="–"/>
              <a:defRPr>
                <a:solidFill>
                  <a:srgbClr val="FFFFFF"/>
                </a:solidFill>
              </a:defRPr>
            </a:lvl2pPr>
            <a:lvl3pPr indent="-317500" lvl="2" marL="1371600" rtl="0">
              <a:lnSpc>
                <a:spcPct val="115000"/>
              </a:lnSpc>
              <a:spcBef>
                <a:spcPts val="1000"/>
              </a:spcBef>
              <a:spcAft>
                <a:spcPts val="0"/>
              </a:spcAft>
              <a:buClr>
                <a:srgbClr val="FFFFFF"/>
              </a:buClr>
              <a:buSzPts val="1400"/>
              <a:buChar char="–"/>
              <a:defRPr>
                <a:solidFill>
                  <a:srgbClr val="FFFFFF"/>
                </a:solidFill>
              </a:defRPr>
            </a:lvl3pPr>
            <a:lvl4pPr indent="-317500" lvl="3" marL="1828800" rtl="0">
              <a:lnSpc>
                <a:spcPct val="115000"/>
              </a:lnSpc>
              <a:spcBef>
                <a:spcPts val="1000"/>
              </a:spcBef>
              <a:spcAft>
                <a:spcPts val="0"/>
              </a:spcAft>
              <a:buClr>
                <a:srgbClr val="FFFFFF"/>
              </a:buClr>
              <a:buSzPts val="1400"/>
              <a:buChar char="–"/>
              <a:defRPr>
                <a:solidFill>
                  <a:srgbClr val="FFFFFF"/>
                </a:solidFill>
              </a:defRPr>
            </a:lvl4pPr>
            <a:lvl5pPr indent="-317500" lvl="4" marL="2286000" rtl="0">
              <a:lnSpc>
                <a:spcPct val="115000"/>
              </a:lnSpc>
              <a:spcBef>
                <a:spcPts val="1000"/>
              </a:spcBef>
              <a:spcAft>
                <a:spcPts val="0"/>
              </a:spcAft>
              <a:buClr>
                <a:srgbClr val="FFFFFF"/>
              </a:buClr>
              <a:buSzPts val="1400"/>
              <a:buChar char="–"/>
              <a:defRPr>
                <a:solidFill>
                  <a:srgbClr val="FFFFFF"/>
                </a:solidFill>
              </a:defRPr>
            </a:lvl5pPr>
            <a:lvl6pPr indent="-317500" lvl="5" marL="2743200" rtl="0">
              <a:lnSpc>
                <a:spcPct val="115000"/>
              </a:lnSpc>
              <a:spcBef>
                <a:spcPts val="1000"/>
              </a:spcBef>
              <a:spcAft>
                <a:spcPts val="0"/>
              </a:spcAft>
              <a:buClr>
                <a:srgbClr val="FFFFFF"/>
              </a:buClr>
              <a:buSzPts val="1400"/>
              <a:buChar char="–"/>
              <a:defRPr>
                <a:solidFill>
                  <a:srgbClr val="FFFFFF"/>
                </a:solidFill>
              </a:defRPr>
            </a:lvl6pPr>
            <a:lvl7pPr indent="-317500" lvl="6" marL="3200400" rtl="0">
              <a:lnSpc>
                <a:spcPct val="115000"/>
              </a:lnSpc>
              <a:spcBef>
                <a:spcPts val="1000"/>
              </a:spcBef>
              <a:spcAft>
                <a:spcPts val="0"/>
              </a:spcAft>
              <a:buClr>
                <a:srgbClr val="FFFFFF"/>
              </a:buClr>
              <a:buSzPts val="1400"/>
              <a:buChar char="–"/>
              <a:defRPr>
                <a:solidFill>
                  <a:srgbClr val="FFFFFF"/>
                </a:solidFill>
              </a:defRPr>
            </a:lvl7pPr>
            <a:lvl8pPr indent="-317500" lvl="7" marL="3657600" rtl="0">
              <a:lnSpc>
                <a:spcPct val="115000"/>
              </a:lnSpc>
              <a:spcBef>
                <a:spcPts val="1000"/>
              </a:spcBef>
              <a:spcAft>
                <a:spcPts val="0"/>
              </a:spcAft>
              <a:buClr>
                <a:srgbClr val="FFFFFF"/>
              </a:buClr>
              <a:buSzPts val="1400"/>
              <a:buChar char="–"/>
              <a:defRPr>
                <a:solidFill>
                  <a:srgbClr val="FFFFFF"/>
                </a:solidFill>
              </a:defRPr>
            </a:lvl8pPr>
            <a:lvl9pPr indent="-317500" lvl="8" marL="4114800" rtl="0">
              <a:lnSpc>
                <a:spcPct val="115000"/>
              </a:lnSpc>
              <a:spcBef>
                <a:spcPts val="1000"/>
              </a:spcBef>
              <a:spcAft>
                <a:spcPts val="1000"/>
              </a:spcAft>
              <a:buClr>
                <a:srgbClr val="FFFFFF"/>
              </a:buClr>
              <a:buSzPts val="1400"/>
              <a:buChar char="–"/>
              <a:defRPr>
                <a:solidFill>
                  <a:srgbClr val="FFFFFF"/>
                </a:solidFill>
              </a:defRPr>
            </a:lvl9pPr>
          </a:lstStyle>
          <a:p/>
        </p:txBody>
      </p:sp>
      <p:sp>
        <p:nvSpPr>
          <p:cNvPr id="144" name="Google Shape;144;p13"/>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rgbClr val="FFFFFF"/>
                </a:solidFill>
                <a:latin typeface="Roboto"/>
                <a:ea typeface="Roboto"/>
                <a:cs typeface="Roboto"/>
                <a:sym typeface="Roboto"/>
              </a:defRPr>
            </a:lvl1pPr>
            <a:lvl2pPr lvl="1" rtl="0" algn="ctr">
              <a:buNone/>
              <a:defRPr sz="600">
                <a:solidFill>
                  <a:srgbClr val="FFFFFF"/>
                </a:solidFill>
                <a:latin typeface="Roboto"/>
                <a:ea typeface="Roboto"/>
                <a:cs typeface="Roboto"/>
                <a:sym typeface="Roboto"/>
              </a:defRPr>
            </a:lvl2pPr>
            <a:lvl3pPr lvl="2" rtl="0" algn="ctr">
              <a:buNone/>
              <a:defRPr sz="600">
                <a:solidFill>
                  <a:srgbClr val="FFFFFF"/>
                </a:solidFill>
                <a:latin typeface="Roboto"/>
                <a:ea typeface="Roboto"/>
                <a:cs typeface="Roboto"/>
                <a:sym typeface="Roboto"/>
              </a:defRPr>
            </a:lvl3pPr>
            <a:lvl4pPr lvl="3" rtl="0" algn="ctr">
              <a:buNone/>
              <a:defRPr sz="600">
                <a:solidFill>
                  <a:srgbClr val="FFFFFF"/>
                </a:solidFill>
                <a:latin typeface="Roboto"/>
                <a:ea typeface="Roboto"/>
                <a:cs typeface="Roboto"/>
                <a:sym typeface="Roboto"/>
              </a:defRPr>
            </a:lvl4pPr>
            <a:lvl5pPr lvl="4" rtl="0" algn="ctr">
              <a:buNone/>
              <a:defRPr sz="600">
                <a:solidFill>
                  <a:srgbClr val="FFFFFF"/>
                </a:solidFill>
                <a:latin typeface="Roboto"/>
                <a:ea typeface="Roboto"/>
                <a:cs typeface="Roboto"/>
                <a:sym typeface="Roboto"/>
              </a:defRPr>
            </a:lvl5pPr>
            <a:lvl6pPr lvl="5" rtl="0" algn="ctr">
              <a:buNone/>
              <a:defRPr sz="600">
                <a:solidFill>
                  <a:srgbClr val="FFFFFF"/>
                </a:solidFill>
                <a:latin typeface="Roboto"/>
                <a:ea typeface="Roboto"/>
                <a:cs typeface="Roboto"/>
                <a:sym typeface="Roboto"/>
              </a:defRPr>
            </a:lvl6pPr>
            <a:lvl7pPr lvl="6" rtl="0" algn="ctr">
              <a:buNone/>
              <a:defRPr sz="600">
                <a:solidFill>
                  <a:srgbClr val="FFFFFF"/>
                </a:solidFill>
                <a:latin typeface="Roboto"/>
                <a:ea typeface="Roboto"/>
                <a:cs typeface="Roboto"/>
                <a:sym typeface="Roboto"/>
              </a:defRPr>
            </a:lvl7pPr>
            <a:lvl8pPr lvl="7" rtl="0" algn="ctr">
              <a:buNone/>
              <a:defRPr sz="600">
                <a:solidFill>
                  <a:srgbClr val="FFFFFF"/>
                </a:solidFill>
                <a:latin typeface="Roboto"/>
                <a:ea typeface="Roboto"/>
                <a:cs typeface="Roboto"/>
                <a:sym typeface="Roboto"/>
              </a:defRPr>
            </a:lvl8pPr>
            <a:lvl9pPr lvl="8" rtl="0" algn="ctr">
              <a:buNone/>
              <a:defRPr sz="600">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145" name="Google Shape;145;p13"/>
          <p:cNvGrpSpPr/>
          <p:nvPr/>
        </p:nvGrpSpPr>
        <p:grpSpPr>
          <a:xfrm>
            <a:off x="8187968" y="4740683"/>
            <a:ext cx="471415" cy="164675"/>
            <a:chOff x="238125" y="1563525"/>
            <a:chExt cx="7088950" cy="2569025"/>
          </a:xfrm>
        </p:grpSpPr>
        <p:sp>
          <p:nvSpPr>
            <p:cNvPr id="146" name="Google Shape;146;p13"/>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47" name="Google Shape;147;p13"/>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48" name="Google Shape;148;p13"/>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49" name="Google Shape;149;p13"/>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50" name="Google Shape;150;p13"/>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51" name="Google Shape;151;p13"/>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52" name="Google Shape;152;p13"/>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Body and Image - White">
  <p:cSld name="CUSTOM_7">
    <p:spTree>
      <p:nvGrpSpPr>
        <p:cNvPr id="153" name="Shape 153"/>
        <p:cNvGrpSpPr/>
        <p:nvPr/>
      </p:nvGrpSpPr>
      <p:grpSpPr>
        <a:xfrm>
          <a:off x="0" y="0"/>
          <a:ext cx="0" cy="0"/>
          <a:chOff x="0" y="0"/>
          <a:chExt cx="0" cy="0"/>
        </a:xfrm>
      </p:grpSpPr>
      <p:sp>
        <p:nvSpPr>
          <p:cNvPr id="154" name="Google Shape;154;p14"/>
          <p:cNvSpPr txBox="1"/>
          <p:nvPr>
            <p:ph type="title"/>
          </p:nvPr>
        </p:nvSpPr>
        <p:spPr>
          <a:xfrm>
            <a:off x="476250" y="321300"/>
            <a:ext cx="3886200" cy="9648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55" name="Google Shape;155;p14"/>
          <p:cNvSpPr txBox="1"/>
          <p:nvPr>
            <p:ph idx="1" type="body"/>
          </p:nvPr>
        </p:nvSpPr>
        <p:spPr>
          <a:xfrm>
            <a:off x="476125" y="1071775"/>
            <a:ext cx="3714900" cy="3429600"/>
          </a:xfrm>
          <a:prstGeom prst="rect">
            <a:avLst/>
          </a:prstGeom>
        </p:spPr>
        <p:txBody>
          <a:bodyPr anchorCtr="0" anchor="t" bIns="0" lIns="0" spcFirstLastPara="1" rIns="0" wrap="square" tIns="0">
            <a:noAutofit/>
          </a:bodyPr>
          <a:lstStyle>
            <a:lvl1pPr indent="-336550" lvl="0" marL="457200" rtl="0">
              <a:lnSpc>
                <a:spcPct val="115000"/>
              </a:lnSpc>
              <a:spcBef>
                <a:spcPts val="0"/>
              </a:spcBef>
              <a:spcAft>
                <a:spcPts val="0"/>
              </a:spcAft>
              <a:buSzPts val="1700"/>
              <a:buChar char="—"/>
              <a:defRPr/>
            </a:lvl1pPr>
            <a:lvl2pPr indent="-317500" lvl="1" marL="914400" rtl="0">
              <a:lnSpc>
                <a:spcPct val="115000"/>
              </a:lnSpc>
              <a:spcBef>
                <a:spcPts val="1000"/>
              </a:spcBef>
              <a:spcAft>
                <a:spcPts val="0"/>
              </a:spcAft>
              <a:buSzPts val="1400"/>
              <a:buChar char="–"/>
              <a:defRPr/>
            </a:lvl2pPr>
            <a:lvl3pPr indent="-317500" lvl="2" marL="1371600" rtl="0">
              <a:lnSpc>
                <a:spcPct val="115000"/>
              </a:lnSpc>
              <a:spcBef>
                <a:spcPts val="1000"/>
              </a:spcBef>
              <a:spcAft>
                <a:spcPts val="0"/>
              </a:spcAft>
              <a:buSzPts val="1400"/>
              <a:buChar char="–"/>
              <a:defRPr/>
            </a:lvl3pPr>
            <a:lvl4pPr indent="-317500" lvl="3" marL="1828800" rtl="0">
              <a:lnSpc>
                <a:spcPct val="115000"/>
              </a:lnSpc>
              <a:spcBef>
                <a:spcPts val="1000"/>
              </a:spcBef>
              <a:spcAft>
                <a:spcPts val="0"/>
              </a:spcAft>
              <a:buSzPts val="1400"/>
              <a:buChar char="–"/>
              <a:defRPr/>
            </a:lvl4pPr>
            <a:lvl5pPr indent="-317500" lvl="4" marL="2286000" rtl="0">
              <a:lnSpc>
                <a:spcPct val="115000"/>
              </a:lnSpc>
              <a:spcBef>
                <a:spcPts val="1000"/>
              </a:spcBef>
              <a:spcAft>
                <a:spcPts val="0"/>
              </a:spcAft>
              <a:buSzPts val="1400"/>
              <a:buChar char="–"/>
              <a:defRPr/>
            </a:lvl5pPr>
            <a:lvl6pPr indent="-317500" lvl="5" marL="2743200" rtl="0">
              <a:lnSpc>
                <a:spcPct val="115000"/>
              </a:lnSpc>
              <a:spcBef>
                <a:spcPts val="1000"/>
              </a:spcBef>
              <a:spcAft>
                <a:spcPts val="0"/>
              </a:spcAft>
              <a:buSzPts val="1400"/>
              <a:buChar char="–"/>
              <a:defRPr/>
            </a:lvl6pPr>
            <a:lvl7pPr indent="-317500" lvl="6" marL="3200400" rtl="0">
              <a:lnSpc>
                <a:spcPct val="115000"/>
              </a:lnSpc>
              <a:spcBef>
                <a:spcPts val="1000"/>
              </a:spcBef>
              <a:spcAft>
                <a:spcPts val="0"/>
              </a:spcAft>
              <a:buSzPts val="1400"/>
              <a:buChar char="–"/>
              <a:defRPr/>
            </a:lvl7pPr>
            <a:lvl8pPr indent="-317500" lvl="7" marL="3657600" rtl="0">
              <a:lnSpc>
                <a:spcPct val="115000"/>
              </a:lnSpc>
              <a:spcBef>
                <a:spcPts val="1000"/>
              </a:spcBef>
              <a:spcAft>
                <a:spcPts val="0"/>
              </a:spcAft>
              <a:buSzPts val="1400"/>
              <a:buChar char="–"/>
              <a:defRPr/>
            </a:lvl8pPr>
            <a:lvl9pPr indent="-317500" lvl="8" marL="4114800" rtl="0">
              <a:lnSpc>
                <a:spcPct val="115000"/>
              </a:lnSpc>
              <a:spcBef>
                <a:spcPts val="1000"/>
              </a:spcBef>
              <a:spcAft>
                <a:spcPts val="1000"/>
              </a:spcAft>
              <a:buSzPts val="1400"/>
              <a:buChar char="–"/>
              <a:defRPr/>
            </a:lvl9pPr>
          </a:lstStyle>
          <a:p/>
        </p:txBody>
      </p:sp>
      <p:sp>
        <p:nvSpPr>
          <p:cNvPr id="156" name="Google Shape;156;p14"/>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chemeClr val="dk1"/>
                </a:solidFill>
                <a:latin typeface="Roboto"/>
                <a:ea typeface="Roboto"/>
                <a:cs typeface="Roboto"/>
                <a:sym typeface="Roboto"/>
              </a:defRPr>
            </a:lvl1pPr>
            <a:lvl2pPr lvl="1" rtl="0" algn="ctr">
              <a:buNone/>
              <a:defRPr sz="600">
                <a:solidFill>
                  <a:schemeClr val="dk1"/>
                </a:solidFill>
                <a:latin typeface="Roboto"/>
                <a:ea typeface="Roboto"/>
                <a:cs typeface="Roboto"/>
                <a:sym typeface="Roboto"/>
              </a:defRPr>
            </a:lvl2pPr>
            <a:lvl3pPr lvl="2" rtl="0" algn="ctr">
              <a:buNone/>
              <a:defRPr sz="600">
                <a:solidFill>
                  <a:schemeClr val="dk1"/>
                </a:solidFill>
                <a:latin typeface="Roboto"/>
                <a:ea typeface="Roboto"/>
                <a:cs typeface="Roboto"/>
                <a:sym typeface="Roboto"/>
              </a:defRPr>
            </a:lvl3pPr>
            <a:lvl4pPr lvl="3" rtl="0" algn="ctr">
              <a:buNone/>
              <a:defRPr sz="600">
                <a:solidFill>
                  <a:schemeClr val="dk1"/>
                </a:solidFill>
                <a:latin typeface="Roboto"/>
                <a:ea typeface="Roboto"/>
                <a:cs typeface="Roboto"/>
                <a:sym typeface="Roboto"/>
              </a:defRPr>
            </a:lvl4pPr>
            <a:lvl5pPr lvl="4" rtl="0" algn="ctr">
              <a:buNone/>
              <a:defRPr sz="600">
                <a:solidFill>
                  <a:schemeClr val="dk1"/>
                </a:solidFill>
                <a:latin typeface="Roboto"/>
                <a:ea typeface="Roboto"/>
                <a:cs typeface="Roboto"/>
                <a:sym typeface="Roboto"/>
              </a:defRPr>
            </a:lvl5pPr>
            <a:lvl6pPr lvl="5" rtl="0" algn="ctr">
              <a:buNone/>
              <a:defRPr sz="600">
                <a:solidFill>
                  <a:schemeClr val="dk1"/>
                </a:solidFill>
                <a:latin typeface="Roboto"/>
                <a:ea typeface="Roboto"/>
                <a:cs typeface="Roboto"/>
                <a:sym typeface="Roboto"/>
              </a:defRPr>
            </a:lvl6pPr>
            <a:lvl7pPr lvl="6" rtl="0" algn="ctr">
              <a:buNone/>
              <a:defRPr sz="600">
                <a:solidFill>
                  <a:schemeClr val="dk1"/>
                </a:solidFill>
                <a:latin typeface="Roboto"/>
                <a:ea typeface="Roboto"/>
                <a:cs typeface="Roboto"/>
                <a:sym typeface="Roboto"/>
              </a:defRPr>
            </a:lvl7pPr>
            <a:lvl8pPr lvl="7" rtl="0" algn="ctr">
              <a:buNone/>
              <a:defRPr sz="600">
                <a:solidFill>
                  <a:schemeClr val="dk1"/>
                </a:solidFill>
                <a:latin typeface="Roboto"/>
                <a:ea typeface="Roboto"/>
                <a:cs typeface="Roboto"/>
                <a:sym typeface="Roboto"/>
              </a:defRPr>
            </a:lvl8pPr>
            <a:lvl9pPr lvl="8" rtl="0" algn="ctr">
              <a:buNone/>
              <a:defRPr sz="600">
                <a:solidFill>
                  <a:schemeClr val="dk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157" name="Google Shape;157;p14"/>
          <p:cNvGrpSpPr/>
          <p:nvPr/>
        </p:nvGrpSpPr>
        <p:grpSpPr>
          <a:xfrm>
            <a:off x="8187968" y="4740683"/>
            <a:ext cx="471415" cy="164675"/>
            <a:chOff x="238125" y="1563525"/>
            <a:chExt cx="7088950" cy="2569025"/>
          </a:xfrm>
        </p:grpSpPr>
        <p:sp>
          <p:nvSpPr>
            <p:cNvPr id="158" name="Google Shape;158;p14"/>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59" name="Google Shape;159;p14"/>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60" name="Google Shape;160;p14"/>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61" name="Google Shape;161;p14"/>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62" name="Google Shape;162;p14"/>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63" name="Google Shape;163;p14"/>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64" name="Google Shape;164;p14"/>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2 lines) + Body and Image - White">
  <p:cSld name="CUSTOM_7_3">
    <p:spTree>
      <p:nvGrpSpPr>
        <p:cNvPr id="165" name="Shape 165"/>
        <p:cNvGrpSpPr/>
        <p:nvPr/>
      </p:nvGrpSpPr>
      <p:grpSpPr>
        <a:xfrm>
          <a:off x="0" y="0"/>
          <a:ext cx="0" cy="0"/>
          <a:chOff x="0" y="0"/>
          <a:chExt cx="0" cy="0"/>
        </a:xfrm>
      </p:grpSpPr>
      <p:sp>
        <p:nvSpPr>
          <p:cNvPr id="166" name="Google Shape;166;p15"/>
          <p:cNvSpPr txBox="1"/>
          <p:nvPr>
            <p:ph type="title"/>
          </p:nvPr>
        </p:nvSpPr>
        <p:spPr>
          <a:xfrm>
            <a:off x="476250" y="321300"/>
            <a:ext cx="3798900" cy="9648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67" name="Google Shape;167;p15"/>
          <p:cNvSpPr txBox="1"/>
          <p:nvPr>
            <p:ph idx="1" type="body"/>
          </p:nvPr>
        </p:nvSpPr>
        <p:spPr>
          <a:xfrm>
            <a:off x="476125" y="1505225"/>
            <a:ext cx="3714900" cy="2996100"/>
          </a:xfrm>
          <a:prstGeom prst="rect">
            <a:avLst/>
          </a:prstGeom>
        </p:spPr>
        <p:txBody>
          <a:bodyPr anchorCtr="0" anchor="t" bIns="0" lIns="0" spcFirstLastPara="1" rIns="0" wrap="square" tIns="0">
            <a:noAutofit/>
          </a:bodyPr>
          <a:lstStyle>
            <a:lvl1pPr indent="-336550" lvl="0" marL="457200" rtl="0">
              <a:lnSpc>
                <a:spcPct val="115000"/>
              </a:lnSpc>
              <a:spcBef>
                <a:spcPts val="0"/>
              </a:spcBef>
              <a:spcAft>
                <a:spcPts val="0"/>
              </a:spcAft>
              <a:buSzPts val="1700"/>
              <a:buChar char="—"/>
              <a:defRPr/>
            </a:lvl1pPr>
            <a:lvl2pPr indent="-317500" lvl="1" marL="914400" rtl="0">
              <a:lnSpc>
                <a:spcPct val="115000"/>
              </a:lnSpc>
              <a:spcBef>
                <a:spcPts val="1000"/>
              </a:spcBef>
              <a:spcAft>
                <a:spcPts val="0"/>
              </a:spcAft>
              <a:buSzPts val="1400"/>
              <a:buChar char="–"/>
              <a:defRPr/>
            </a:lvl2pPr>
            <a:lvl3pPr indent="-317500" lvl="2" marL="1371600" rtl="0">
              <a:lnSpc>
                <a:spcPct val="115000"/>
              </a:lnSpc>
              <a:spcBef>
                <a:spcPts val="1000"/>
              </a:spcBef>
              <a:spcAft>
                <a:spcPts val="0"/>
              </a:spcAft>
              <a:buSzPts val="1400"/>
              <a:buChar char="–"/>
              <a:defRPr/>
            </a:lvl3pPr>
            <a:lvl4pPr indent="-317500" lvl="3" marL="1828800" rtl="0">
              <a:lnSpc>
                <a:spcPct val="115000"/>
              </a:lnSpc>
              <a:spcBef>
                <a:spcPts val="1000"/>
              </a:spcBef>
              <a:spcAft>
                <a:spcPts val="0"/>
              </a:spcAft>
              <a:buSzPts val="1400"/>
              <a:buChar char="–"/>
              <a:defRPr/>
            </a:lvl4pPr>
            <a:lvl5pPr indent="-317500" lvl="4" marL="2286000" rtl="0">
              <a:lnSpc>
                <a:spcPct val="115000"/>
              </a:lnSpc>
              <a:spcBef>
                <a:spcPts val="1000"/>
              </a:spcBef>
              <a:spcAft>
                <a:spcPts val="0"/>
              </a:spcAft>
              <a:buSzPts val="1400"/>
              <a:buChar char="–"/>
              <a:defRPr/>
            </a:lvl5pPr>
            <a:lvl6pPr indent="-317500" lvl="5" marL="2743200" rtl="0">
              <a:lnSpc>
                <a:spcPct val="115000"/>
              </a:lnSpc>
              <a:spcBef>
                <a:spcPts val="1000"/>
              </a:spcBef>
              <a:spcAft>
                <a:spcPts val="0"/>
              </a:spcAft>
              <a:buSzPts val="1400"/>
              <a:buChar char="–"/>
              <a:defRPr/>
            </a:lvl6pPr>
            <a:lvl7pPr indent="-317500" lvl="6" marL="3200400" rtl="0">
              <a:lnSpc>
                <a:spcPct val="115000"/>
              </a:lnSpc>
              <a:spcBef>
                <a:spcPts val="1000"/>
              </a:spcBef>
              <a:spcAft>
                <a:spcPts val="0"/>
              </a:spcAft>
              <a:buSzPts val="1400"/>
              <a:buChar char="–"/>
              <a:defRPr/>
            </a:lvl7pPr>
            <a:lvl8pPr indent="-317500" lvl="7" marL="3657600" rtl="0">
              <a:lnSpc>
                <a:spcPct val="115000"/>
              </a:lnSpc>
              <a:spcBef>
                <a:spcPts val="1000"/>
              </a:spcBef>
              <a:spcAft>
                <a:spcPts val="0"/>
              </a:spcAft>
              <a:buSzPts val="1400"/>
              <a:buChar char="–"/>
              <a:defRPr/>
            </a:lvl8pPr>
            <a:lvl9pPr indent="-317500" lvl="8" marL="4114800" rtl="0">
              <a:lnSpc>
                <a:spcPct val="115000"/>
              </a:lnSpc>
              <a:spcBef>
                <a:spcPts val="1000"/>
              </a:spcBef>
              <a:spcAft>
                <a:spcPts val="1000"/>
              </a:spcAft>
              <a:buSzPts val="1400"/>
              <a:buChar char="–"/>
              <a:defRPr/>
            </a:lvl9pPr>
          </a:lstStyle>
          <a:p/>
        </p:txBody>
      </p:sp>
      <p:sp>
        <p:nvSpPr>
          <p:cNvPr id="168" name="Google Shape;168;p15"/>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chemeClr val="dk1"/>
                </a:solidFill>
                <a:latin typeface="Roboto"/>
                <a:ea typeface="Roboto"/>
                <a:cs typeface="Roboto"/>
                <a:sym typeface="Roboto"/>
              </a:defRPr>
            </a:lvl1pPr>
            <a:lvl2pPr lvl="1" rtl="0" algn="ctr">
              <a:buNone/>
              <a:defRPr sz="600">
                <a:solidFill>
                  <a:schemeClr val="dk1"/>
                </a:solidFill>
                <a:latin typeface="Roboto"/>
                <a:ea typeface="Roboto"/>
                <a:cs typeface="Roboto"/>
                <a:sym typeface="Roboto"/>
              </a:defRPr>
            </a:lvl2pPr>
            <a:lvl3pPr lvl="2" rtl="0" algn="ctr">
              <a:buNone/>
              <a:defRPr sz="600">
                <a:solidFill>
                  <a:schemeClr val="dk1"/>
                </a:solidFill>
                <a:latin typeface="Roboto"/>
                <a:ea typeface="Roboto"/>
                <a:cs typeface="Roboto"/>
                <a:sym typeface="Roboto"/>
              </a:defRPr>
            </a:lvl3pPr>
            <a:lvl4pPr lvl="3" rtl="0" algn="ctr">
              <a:buNone/>
              <a:defRPr sz="600">
                <a:solidFill>
                  <a:schemeClr val="dk1"/>
                </a:solidFill>
                <a:latin typeface="Roboto"/>
                <a:ea typeface="Roboto"/>
                <a:cs typeface="Roboto"/>
                <a:sym typeface="Roboto"/>
              </a:defRPr>
            </a:lvl4pPr>
            <a:lvl5pPr lvl="4" rtl="0" algn="ctr">
              <a:buNone/>
              <a:defRPr sz="600">
                <a:solidFill>
                  <a:schemeClr val="dk1"/>
                </a:solidFill>
                <a:latin typeface="Roboto"/>
                <a:ea typeface="Roboto"/>
                <a:cs typeface="Roboto"/>
                <a:sym typeface="Roboto"/>
              </a:defRPr>
            </a:lvl5pPr>
            <a:lvl6pPr lvl="5" rtl="0" algn="ctr">
              <a:buNone/>
              <a:defRPr sz="600">
                <a:solidFill>
                  <a:schemeClr val="dk1"/>
                </a:solidFill>
                <a:latin typeface="Roboto"/>
                <a:ea typeface="Roboto"/>
                <a:cs typeface="Roboto"/>
                <a:sym typeface="Roboto"/>
              </a:defRPr>
            </a:lvl6pPr>
            <a:lvl7pPr lvl="6" rtl="0" algn="ctr">
              <a:buNone/>
              <a:defRPr sz="600">
                <a:solidFill>
                  <a:schemeClr val="dk1"/>
                </a:solidFill>
                <a:latin typeface="Roboto"/>
                <a:ea typeface="Roboto"/>
                <a:cs typeface="Roboto"/>
                <a:sym typeface="Roboto"/>
              </a:defRPr>
            </a:lvl7pPr>
            <a:lvl8pPr lvl="7" rtl="0" algn="ctr">
              <a:buNone/>
              <a:defRPr sz="600">
                <a:solidFill>
                  <a:schemeClr val="dk1"/>
                </a:solidFill>
                <a:latin typeface="Roboto"/>
                <a:ea typeface="Roboto"/>
                <a:cs typeface="Roboto"/>
                <a:sym typeface="Roboto"/>
              </a:defRPr>
            </a:lvl8pPr>
            <a:lvl9pPr lvl="8" rtl="0" algn="ctr">
              <a:buNone/>
              <a:defRPr sz="600">
                <a:solidFill>
                  <a:schemeClr val="dk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169" name="Google Shape;169;p15"/>
          <p:cNvGrpSpPr/>
          <p:nvPr/>
        </p:nvGrpSpPr>
        <p:grpSpPr>
          <a:xfrm>
            <a:off x="8187968" y="4740683"/>
            <a:ext cx="471415" cy="164675"/>
            <a:chOff x="238125" y="1563525"/>
            <a:chExt cx="7088950" cy="2569025"/>
          </a:xfrm>
        </p:grpSpPr>
        <p:sp>
          <p:nvSpPr>
            <p:cNvPr id="170" name="Google Shape;170;p15"/>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71" name="Google Shape;171;p15"/>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72" name="Google Shape;172;p15"/>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73" name="Google Shape;173;p15"/>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74" name="Google Shape;174;p15"/>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75" name="Google Shape;175;p15"/>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76" name="Google Shape;176;p15"/>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Body and Image - Black">
  <p:cSld name="CUSTOM_7_2">
    <p:bg>
      <p:bgPr>
        <a:solidFill>
          <a:srgbClr val="000000"/>
        </a:solidFill>
      </p:bgPr>
    </p:bg>
    <p:spTree>
      <p:nvGrpSpPr>
        <p:cNvPr id="177" name="Shape 177"/>
        <p:cNvGrpSpPr/>
        <p:nvPr/>
      </p:nvGrpSpPr>
      <p:grpSpPr>
        <a:xfrm>
          <a:off x="0" y="0"/>
          <a:ext cx="0" cy="0"/>
          <a:chOff x="0" y="0"/>
          <a:chExt cx="0" cy="0"/>
        </a:xfrm>
      </p:grpSpPr>
      <p:sp>
        <p:nvSpPr>
          <p:cNvPr id="178" name="Google Shape;178;p16"/>
          <p:cNvSpPr txBox="1"/>
          <p:nvPr>
            <p:ph type="title"/>
          </p:nvPr>
        </p:nvSpPr>
        <p:spPr>
          <a:xfrm>
            <a:off x="476250" y="321300"/>
            <a:ext cx="3886200" cy="9648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defRPr>
            </a:lvl1pPr>
            <a:lvl2pPr lvl="1" rtl="0">
              <a:spcBef>
                <a:spcPts val="0"/>
              </a:spcBef>
              <a:spcAft>
                <a:spcPts val="0"/>
              </a:spcAft>
              <a:buNone/>
              <a:defRPr sz="2700">
                <a:solidFill>
                  <a:srgbClr val="FFFFFF"/>
                </a:solidFill>
              </a:defRPr>
            </a:lvl2pPr>
            <a:lvl3pPr lvl="2" rtl="0">
              <a:spcBef>
                <a:spcPts val="0"/>
              </a:spcBef>
              <a:spcAft>
                <a:spcPts val="0"/>
              </a:spcAft>
              <a:buNone/>
              <a:defRPr sz="2700">
                <a:solidFill>
                  <a:srgbClr val="FFFFFF"/>
                </a:solidFill>
              </a:defRPr>
            </a:lvl3pPr>
            <a:lvl4pPr lvl="3" rtl="0">
              <a:spcBef>
                <a:spcPts val="0"/>
              </a:spcBef>
              <a:spcAft>
                <a:spcPts val="0"/>
              </a:spcAft>
              <a:buNone/>
              <a:defRPr sz="2700">
                <a:solidFill>
                  <a:srgbClr val="FFFFFF"/>
                </a:solidFill>
              </a:defRPr>
            </a:lvl4pPr>
            <a:lvl5pPr lvl="4" rtl="0">
              <a:spcBef>
                <a:spcPts val="0"/>
              </a:spcBef>
              <a:spcAft>
                <a:spcPts val="0"/>
              </a:spcAft>
              <a:buNone/>
              <a:defRPr sz="2700">
                <a:solidFill>
                  <a:srgbClr val="FFFFFF"/>
                </a:solidFill>
              </a:defRPr>
            </a:lvl5pPr>
            <a:lvl6pPr lvl="5" rtl="0">
              <a:spcBef>
                <a:spcPts val="0"/>
              </a:spcBef>
              <a:spcAft>
                <a:spcPts val="0"/>
              </a:spcAft>
              <a:buNone/>
              <a:defRPr sz="2700">
                <a:solidFill>
                  <a:srgbClr val="FFFFFF"/>
                </a:solidFill>
              </a:defRPr>
            </a:lvl6pPr>
            <a:lvl7pPr lvl="6" rtl="0">
              <a:spcBef>
                <a:spcPts val="0"/>
              </a:spcBef>
              <a:spcAft>
                <a:spcPts val="0"/>
              </a:spcAft>
              <a:buNone/>
              <a:defRPr sz="2700">
                <a:solidFill>
                  <a:srgbClr val="FFFFFF"/>
                </a:solidFill>
              </a:defRPr>
            </a:lvl7pPr>
            <a:lvl8pPr lvl="7" rtl="0">
              <a:spcBef>
                <a:spcPts val="0"/>
              </a:spcBef>
              <a:spcAft>
                <a:spcPts val="0"/>
              </a:spcAft>
              <a:buNone/>
              <a:defRPr sz="2700">
                <a:solidFill>
                  <a:srgbClr val="FFFFFF"/>
                </a:solidFill>
              </a:defRPr>
            </a:lvl8pPr>
            <a:lvl9pPr lvl="8" rtl="0">
              <a:spcBef>
                <a:spcPts val="0"/>
              </a:spcBef>
              <a:spcAft>
                <a:spcPts val="0"/>
              </a:spcAft>
              <a:buNone/>
              <a:defRPr sz="2700">
                <a:solidFill>
                  <a:srgbClr val="FFFFFF"/>
                </a:solidFill>
              </a:defRPr>
            </a:lvl9pPr>
          </a:lstStyle>
          <a:p/>
        </p:txBody>
      </p:sp>
      <p:sp>
        <p:nvSpPr>
          <p:cNvPr id="179" name="Google Shape;179;p16"/>
          <p:cNvSpPr txBox="1"/>
          <p:nvPr>
            <p:ph idx="1" type="body"/>
          </p:nvPr>
        </p:nvSpPr>
        <p:spPr>
          <a:xfrm>
            <a:off x="476125" y="1071775"/>
            <a:ext cx="3714900" cy="3429600"/>
          </a:xfrm>
          <a:prstGeom prst="rect">
            <a:avLst/>
          </a:prstGeom>
        </p:spPr>
        <p:txBody>
          <a:bodyPr anchorCtr="0" anchor="t" bIns="0" lIns="0" spcFirstLastPara="1" rIns="0" wrap="square" tIns="0">
            <a:noAutofit/>
          </a:bodyPr>
          <a:lstStyle>
            <a:lvl1pPr indent="-336550" lvl="0" marL="457200" rtl="0">
              <a:lnSpc>
                <a:spcPct val="115000"/>
              </a:lnSpc>
              <a:spcBef>
                <a:spcPts val="0"/>
              </a:spcBef>
              <a:spcAft>
                <a:spcPts val="0"/>
              </a:spcAft>
              <a:buClr>
                <a:srgbClr val="FFFFFF"/>
              </a:buClr>
              <a:buSzPts val="1700"/>
              <a:buChar char="—"/>
              <a:defRPr>
                <a:solidFill>
                  <a:srgbClr val="FFFFFF"/>
                </a:solidFill>
              </a:defRPr>
            </a:lvl1pPr>
            <a:lvl2pPr indent="-317500" lvl="1" marL="914400" rtl="0">
              <a:lnSpc>
                <a:spcPct val="115000"/>
              </a:lnSpc>
              <a:spcBef>
                <a:spcPts val="1000"/>
              </a:spcBef>
              <a:spcAft>
                <a:spcPts val="0"/>
              </a:spcAft>
              <a:buClr>
                <a:srgbClr val="FFFFFF"/>
              </a:buClr>
              <a:buSzPts val="1400"/>
              <a:buChar char="–"/>
              <a:defRPr>
                <a:solidFill>
                  <a:srgbClr val="FFFFFF"/>
                </a:solidFill>
              </a:defRPr>
            </a:lvl2pPr>
            <a:lvl3pPr indent="-317500" lvl="2" marL="1371600" rtl="0">
              <a:lnSpc>
                <a:spcPct val="115000"/>
              </a:lnSpc>
              <a:spcBef>
                <a:spcPts val="1000"/>
              </a:spcBef>
              <a:spcAft>
                <a:spcPts val="0"/>
              </a:spcAft>
              <a:buClr>
                <a:srgbClr val="FFFFFF"/>
              </a:buClr>
              <a:buSzPts val="1400"/>
              <a:buChar char="–"/>
              <a:defRPr>
                <a:solidFill>
                  <a:srgbClr val="FFFFFF"/>
                </a:solidFill>
              </a:defRPr>
            </a:lvl3pPr>
            <a:lvl4pPr indent="-317500" lvl="3" marL="1828800" rtl="0">
              <a:lnSpc>
                <a:spcPct val="115000"/>
              </a:lnSpc>
              <a:spcBef>
                <a:spcPts val="1000"/>
              </a:spcBef>
              <a:spcAft>
                <a:spcPts val="0"/>
              </a:spcAft>
              <a:buClr>
                <a:srgbClr val="FFFFFF"/>
              </a:buClr>
              <a:buSzPts val="1400"/>
              <a:buChar char="–"/>
              <a:defRPr>
                <a:solidFill>
                  <a:srgbClr val="FFFFFF"/>
                </a:solidFill>
              </a:defRPr>
            </a:lvl4pPr>
            <a:lvl5pPr indent="-317500" lvl="4" marL="2286000" rtl="0">
              <a:lnSpc>
                <a:spcPct val="115000"/>
              </a:lnSpc>
              <a:spcBef>
                <a:spcPts val="1000"/>
              </a:spcBef>
              <a:spcAft>
                <a:spcPts val="0"/>
              </a:spcAft>
              <a:buClr>
                <a:srgbClr val="FFFFFF"/>
              </a:buClr>
              <a:buSzPts val="1400"/>
              <a:buChar char="–"/>
              <a:defRPr>
                <a:solidFill>
                  <a:srgbClr val="FFFFFF"/>
                </a:solidFill>
              </a:defRPr>
            </a:lvl5pPr>
            <a:lvl6pPr indent="-317500" lvl="5" marL="2743200" rtl="0">
              <a:lnSpc>
                <a:spcPct val="115000"/>
              </a:lnSpc>
              <a:spcBef>
                <a:spcPts val="1000"/>
              </a:spcBef>
              <a:spcAft>
                <a:spcPts val="0"/>
              </a:spcAft>
              <a:buClr>
                <a:srgbClr val="FFFFFF"/>
              </a:buClr>
              <a:buSzPts val="1400"/>
              <a:buChar char="–"/>
              <a:defRPr>
                <a:solidFill>
                  <a:srgbClr val="FFFFFF"/>
                </a:solidFill>
              </a:defRPr>
            </a:lvl6pPr>
            <a:lvl7pPr indent="-317500" lvl="6" marL="3200400" rtl="0">
              <a:lnSpc>
                <a:spcPct val="115000"/>
              </a:lnSpc>
              <a:spcBef>
                <a:spcPts val="1000"/>
              </a:spcBef>
              <a:spcAft>
                <a:spcPts val="0"/>
              </a:spcAft>
              <a:buClr>
                <a:srgbClr val="FFFFFF"/>
              </a:buClr>
              <a:buSzPts val="1400"/>
              <a:buChar char="–"/>
              <a:defRPr>
                <a:solidFill>
                  <a:srgbClr val="FFFFFF"/>
                </a:solidFill>
              </a:defRPr>
            </a:lvl7pPr>
            <a:lvl8pPr indent="-317500" lvl="7" marL="3657600" rtl="0">
              <a:lnSpc>
                <a:spcPct val="115000"/>
              </a:lnSpc>
              <a:spcBef>
                <a:spcPts val="1000"/>
              </a:spcBef>
              <a:spcAft>
                <a:spcPts val="0"/>
              </a:spcAft>
              <a:buClr>
                <a:srgbClr val="FFFFFF"/>
              </a:buClr>
              <a:buSzPts val="1400"/>
              <a:buChar char="–"/>
              <a:defRPr>
                <a:solidFill>
                  <a:srgbClr val="FFFFFF"/>
                </a:solidFill>
              </a:defRPr>
            </a:lvl8pPr>
            <a:lvl9pPr indent="-317500" lvl="8" marL="4114800" rtl="0">
              <a:lnSpc>
                <a:spcPct val="115000"/>
              </a:lnSpc>
              <a:spcBef>
                <a:spcPts val="1000"/>
              </a:spcBef>
              <a:spcAft>
                <a:spcPts val="1000"/>
              </a:spcAft>
              <a:buClr>
                <a:srgbClr val="FFFFFF"/>
              </a:buClr>
              <a:buSzPts val="1400"/>
              <a:buChar char="–"/>
              <a:defRPr>
                <a:solidFill>
                  <a:srgbClr val="FFFFFF"/>
                </a:solidFill>
              </a:defRPr>
            </a:lvl9pPr>
          </a:lstStyle>
          <a:p/>
        </p:txBody>
      </p:sp>
      <p:sp>
        <p:nvSpPr>
          <p:cNvPr id="180" name="Google Shape;180;p16"/>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rgbClr val="FFFFFF"/>
                </a:solidFill>
                <a:latin typeface="Roboto"/>
                <a:ea typeface="Roboto"/>
                <a:cs typeface="Roboto"/>
                <a:sym typeface="Roboto"/>
              </a:defRPr>
            </a:lvl1pPr>
            <a:lvl2pPr lvl="1" rtl="0" algn="ctr">
              <a:buNone/>
              <a:defRPr sz="600">
                <a:solidFill>
                  <a:srgbClr val="FFFFFF"/>
                </a:solidFill>
                <a:latin typeface="Roboto"/>
                <a:ea typeface="Roboto"/>
                <a:cs typeface="Roboto"/>
                <a:sym typeface="Roboto"/>
              </a:defRPr>
            </a:lvl2pPr>
            <a:lvl3pPr lvl="2" rtl="0" algn="ctr">
              <a:buNone/>
              <a:defRPr sz="600">
                <a:solidFill>
                  <a:srgbClr val="FFFFFF"/>
                </a:solidFill>
                <a:latin typeface="Roboto"/>
                <a:ea typeface="Roboto"/>
                <a:cs typeface="Roboto"/>
                <a:sym typeface="Roboto"/>
              </a:defRPr>
            </a:lvl3pPr>
            <a:lvl4pPr lvl="3" rtl="0" algn="ctr">
              <a:buNone/>
              <a:defRPr sz="600">
                <a:solidFill>
                  <a:srgbClr val="FFFFFF"/>
                </a:solidFill>
                <a:latin typeface="Roboto"/>
                <a:ea typeface="Roboto"/>
                <a:cs typeface="Roboto"/>
                <a:sym typeface="Roboto"/>
              </a:defRPr>
            </a:lvl4pPr>
            <a:lvl5pPr lvl="4" rtl="0" algn="ctr">
              <a:buNone/>
              <a:defRPr sz="600">
                <a:solidFill>
                  <a:srgbClr val="FFFFFF"/>
                </a:solidFill>
                <a:latin typeface="Roboto"/>
                <a:ea typeface="Roboto"/>
                <a:cs typeface="Roboto"/>
                <a:sym typeface="Roboto"/>
              </a:defRPr>
            </a:lvl5pPr>
            <a:lvl6pPr lvl="5" rtl="0" algn="ctr">
              <a:buNone/>
              <a:defRPr sz="600">
                <a:solidFill>
                  <a:srgbClr val="FFFFFF"/>
                </a:solidFill>
                <a:latin typeface="Roboto"/>
                <a:ea typeface="Roboto"/>
                <a:cs typeface="Roboto"/>
                <a:sym typeface="Roboto"/>
              </a:defRPr>
            </a:lvl6pPr>
            <a:lvl7pPr lvl="6" rtl="0" algn="ctr">
              <a:buNone/>
              <a:defRPr sz="600">
                <a:solidFill>
                  <a:srgbClr val="FFFFFF"/>
                </a:solidFill>
                <a:latin typeface="Roboto"/>
                <a:ea typeface="Roboto"/>
                <a:cs typeface="Roboto"/>
                <a:sym typeface="Roboto"/>
              </a:defRPr>
            </a:lvl7pPr>
            <a:lvl8pPr lvl="7" rtl="0" algn="ctr">
              <a:buNone/>
              <a:defRPr sz="600">
                <a:solidFill>
                  <a:srgbClr val="FFFFFF"/>
                </a:solidFill>
                <a:latin typeface="Roboto"/>
                <a:ea typeface="Roboto"/>
                <a:cs typeface="Roboto"/>
                <a:sym typeface="Roboto"/>
              </a:defRPr>
            </a:lvl8pPr>
            <a:lvl9pPr lvl="8" rtl="0" algn="ctr">
              <a:buNone/>
              <a:defRPr sz="600">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181" name="Google Shape;181;p16"/>
          <p:cNvGrpSpPr/>
          <p:nvPr/>
        </p:nvGrpSpPr>
        <p:grpSpPr>
          <a:xfrm>
            <a:off x="8187968" y="4740683"/>
            <a:ext cx="471415" cy="164675"/>
            <a:chOff x="238125" y="1563525"/>
            <a:chExt cx="7088950" cy="2569025"/>
          </a:xfrm>
        </p:grpSpPr>
        <p:sp>
          <p:nvSpPr>
            <p:cNvPr id="182" name="Google Shape;182;p16"/>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83" name="Google Shape;183;p16"/>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84" name="Google Shape;184;p16"/>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85" name="Google Shape;185;p16"/>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86" name="Google Shape;186;p16"/>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87" name="Google Shape;187;p16"/>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88" name="Google Shape;188;p16"/>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2 Lines) + Body and Image - Black">
  <p:cSld name="CUSTOM_7_2_1">
    <p:bg>
      <p:bgPr>
        <a:solidFill>
          <a:srgbClr val="000000"/>
        </a:solidFill>
      </p:bgPr>
    </p:bg>
    <p:spTree>
      <p:nvGrpSpPr>
        <p:cNvPr id="189" name="Shape 189"/>
        <p:cNvGrpSpPr/>
        <p:nvPr/>
      </p:nvGrpSpPr>
      <p:grpSpPr>
        <a:xfrm>
          <a:off x="0" y="0"/>
          <a:ext cx="0" cy="0"/>
          <a:chOff x="0" y="0"/>
          <a:chExt cx="0" cy="0"/>
        </a:xfrm>
      </p:grpSpPr>
      <p:sp>
        <p:nvSpPr>
          <p:cNvPr id="190" name="Google Shape;190;p17"/>
          <p:cNvSpPr txBox="1"/>
          <p:nvPr>
            <p:ph type="title"/>
          </p:nvPr>
        </p:nvSpPr>
        <p:spPr>
          <a:xfrm>
            <a:off x="476250" y="321300"/>
            <a:ext cx="3798900" cy="9648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191" name="Google Shape;191;p17"/>
          <p:cNvSpPr txBox="1"/>
          <p:nvPr>
            <p:ph idx="1" type="body"/>
          </p:nvPr>
        </p:nvSpPr>
        <p:spPr>
          <a:xfrm>
            <a:off x="476125" y="1505225"/>
            <a:ext cx="3714900" cy="2996100"/>
          </a:xfrm>
          <a:prstGeom prst="rect">
            <a:avLst/>
          </a:prstGeom>
        </p:spPr>
        <p:txBody>
          <a:bodyPr anchorCtr="0" anchor="t" bIns="0" lIns="0" spcFirstLastPara="1" rIns="0" wrap="square" tIns="0">
            <a:noAutofit/>
          </a:bodyPr>
          <a:lstStyle>
            <a:lvl1pPr indent="-336550" lvl="0" marL="457200" rtl="0">
              <a:lnSpc>
                <a:spcPct val="115000"/>
              </a:lnSpc>
              <a:spcBef>
                <a:spcPts val="0"/>
              </a:spcBef>
              <a:spcAft>
                <a:spcPts val="0"/>
              </a:spcAft>
              <a:buClr>
                <a:srgbClr val="FFFFFF"/>
              </a:buClr>
              <a:buSzPts val="1700"/>
              <a:buChar char="—"/>
              <a:defRPr>
                <a:solidFill>
                  <a:srgbClr val="FFFFFF"/>
                </a:solidFill>
              </a:defRPr>
            </a:lvl1pPr>
            <a:lvl2pPr indent="-317500" lvl="1" marL="914400" rtl="0">
              <a:lnSpc>
                <a:spcPct val="115000"/>
              </a:lnSpc>
              <a:spcBef>
                <a:spcPts val="1000"/>
              </a:spcBef>
              <a:spcAft>
                <a:spcPts val="0"/>
              </a:spcAft>
              <a:buClr>
                <a:srgbClr val="FFFFFF"/>
              </a:buClr>
              <a:buSzPts val="1400"/>
              <a:buChar char="–"/>
              <a:defRPr>
                <a:solidFill>
                  <a:srgbClr val="FFFFFF"/>
                </a:solidFill>
              </a:defRPr>
            </a:lvl2pPr>
            <a:lvl3pPr indent="-317500" lvl="2" marL="1371600" rtl="0">
              <a:lnSpc>
                <a:spcPct val="115000"/>
              </a:lnSpc>
              <a:spcBef>
                <a:spcPts val="1000"/>
              </a:spcBef>
              <a:spcAft>
                <a:spcPts val="0"/>
              </a:spcAft>
              <a:buClr>
                <a:srgbClr val="FFFFFF"/>
              </a:buClr>
              <a:buSzPts val="1400"/>
              <a:buChar char="–"/>
              <a:defRPr>
                <a:solidFill>
                  <a:srgbClr val="FFFFFF"/>
                </a:solidFill>
              </a:defRPr>
            </a:lvl3pPr>
            <a:lvl4pPr indent="-317500" lvl="3" marL="1828800" rtl="0">
              <a:lnSpc>
                <a:spcPct val="115000"/>
              </a:lnSpc>
              <a:spcBef>
                <a:spcPts val="1000"/>
              </a:spcBef>
              <a:spcAft>
                <a:spcPts val="0"/>
              </a:spcAft>
              <a:buClr>
                <a:srgbClr val="FFFFFF"/>
              </a:buClr>
              <a:buSzPts val="1400"/>
              <a:buChar char="–"/>
              <a:defRPr>
                <a:solidFill>
                  <a:srgbClr val="FFFFFF"/>
                </a:solidFill>
              </a:defRPr>
            </a:lvl4pPr>
            <a:lvl5pPr indent="-317500" lvl="4" marL="2286000" rtl="0">
              <a:lnSpc>
                <a:spcPct val="115000"/>
              </a:lnSpc>
              <a:spcBef>
                <a:spcPts val="1000"/>
              </a:spcBef>
              <a:spcAft>
                <a:spcPts val="0"/>
              </a:spcAft>
              <a:buClr>
                <a:srgbClr val="FFFFFF"/>
              </a:buClr>
              <a:buSzPts val="1400"/>
              <a:buChar char="–"/>
              <a:defRPr>
                <a:solidFill>
                  <a:srgbClr val="FFFFFF"/>
                </a:solidFill>
              </a:defRPr>
            </a:lvl5pPr>
            <a:lvl6pPr indent="-317500" lvl="5" marL="2743200" rtl="0">
              <a:lnSpc>
                <a:spcPct val="115000"/>
              </a:lnSpc>
              <a:spcBef>
                <a:spcPts val="1000"/>
              </a:spcBef>
              <a:spcAft>
                <a:spcPts val="0"/>
              </a:spcAft>
              <a:buClr>
                <a:srgbClr val="FFFFFF"/>
              </a:buClr>
              <a:buSzPts val="1400"/>
              <a:buChar char="–"/>
              <a:defRPr>
                <a:solidFill>
                  <a:srgbClr val="FFFFFF"/>
                </a:solidFill>
              </a:defRPr>
            </a:lvl6pPr>
            <a:lvl7pPr indent="-317500" lvl="6" marL="3200400" rtl="0">
              <a:lnSpc>
                <a:spcPct val="115000"/>
              </a:lnSpc>
              <a:spcBef>
                <a:spcPts val="1000"/>
              </a:spcBef>
              <a:spcAft>
                <a:spcPts val="0"/>
              </a:spcAft>
              <a:buClr>
                <a:srgbClr val="FFFFFF"/>
              </a:buClr>
              <a:buSzPts val="1400"/>
              <a:buChar char="–"/>
              <a:defRPr>
                <a:solidFill>
                  <a:srgbClr val="FFFFFF"/>
                </a:solidFill>
              </a:defRPr>
            </a:lvl7pPr>
            <a:lvl8pPr indent="-317500" lvl="7" marL="3657600" rtl="0">
              <a:lnSpc>
                <a:spcPct val="115000"/>
              </a:lnSpc>
              <a:spcBef>
                <a:spcPts val="1000"/>
              </a:spcBef>
              <a:spcAft>
                <a:spcPts val="0"/>
              </a:spcAft>
              <a:buClr>
                <a:srgbClr val="FFFFFF"/>
              </a:buClr>
              <a:buSzPts val="1400"/>
              <a:buChar char="–"/>
              <a:defRPr>
                <a:solidFill>
                  <a:srgbClr val="FFFFFF"/>
                </a:solidFill>
              </a:defRPr>
            </a:lvl8pPr>
            <a:lvl9pPr indent="-317500" lvl="8" marL="4114800" rtl="0">
              <a:lnSpc>
                <a:spcPct val="115000"/>
              </a:lnSpc>
              <a:spcBef>
                <a:spcPts val="1000"/>
              </a:spcBef>
              <a:spcAft>
                <a:spcPts val="1000"/>
              </a:spcAft>
              <a:buClr>
                <a:srgbClr val="FFFFFF"/>
              </a:buClr>
              <a:buSzPts val="1400"/>
              <a:buChar char="–"/>
              <a:defRPr>
                <a:solidFill>
                  <a:srgbClr val="FFFFFF"/>
                </a:solidFill>
              </a:defRPr>
            </a:lvl9pPr>
          </a:lstStyle>
          <a:p/>
        </p:txBody>
      </p:sp>
      <p:sp>
        <p:nvSpPr>
          <p:cNvPr id="192" name="Google Shape;192;p17"/>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rgbClr val="FFFFFF"/>
                </a:solidFill>
                <a:latin typeface="Roboto"/>
                <a:ea typeface="Roboto"/>
                <a:cs typeface="Roboto"/>
                <a:sym typeface="Roboto"/>
              </a:defRPr>
            </a:lvl1pPr>
            <a:lvl2pPr lvl="1" rtl="0" algn="ctr">
              <a:buNone/>
              <a:defRPr sz="600">
                <a:solidFill>
                  <a:srgbClr val="FFFFFF"/>
                </a:solidFill>
                <a:latin typeface="Roboto"/>
                <a:ea typeface="Roboto"/>
                <a:cs typeface="Roboto"/>
                <a:sym typeface="Roboto"/>
              </a:defRPr>
            </a:lvl2pPr>
            <a:lvl3pPr lvl="2" rtl="0" algn="ctr">
              <a:buNone/>
              <a:defRPr sz="600">
                <a:solidFill>
                  <a:srgbClr val="FFFFFF"/>
                </a:solidFill>
                <a:latin typeface="Roboto"/>
                <a:ea typeface="Roboto"/>
                <a:cs typeface="Roboto"/>
                <a:sym typeface="Roboto"/>
              </a:defRPr>
            </a:lvl3pPr>
            <a:lvl4pPr lvl="3" rtl="0" algn="ctr">
              <a:buNone/>
              <a:defRPr sz="600">
                <a:solidFill>
                  <a:srgbClr val="FFFFFF"/>
                </a:solidFill>
                <a:latin typeface="Roboto"/>
                <a:ea typeface="Roboto"/>
                <a:cs typeface="Roboto"/>
                <a:sym typeface="Roboto"/>
              </a:defRPr>
            </a:lvl4pPr>
            <a:lvl5pPr lvl="4" rtl="0" algn="ctr">
              <a:buNone/>
              <a:defRPr sz="600">
                <a:solidFill>
                  <a:srgbClr val="FFFFFF"/>
                </a:solidFill>
                <a:latin typeface="Roboto"/>
                <a:ea typeface="Roboto"/>
                <a:cs typeface="Roboto"/>
                <a:sym typeface="Roboto"/>
              </a:defRPr>
            </a:lvl5pPr>
            <a:lvl6pPr lvl="5" rtl="0" algn="ctr">
              <a:buNone/>
              <a:defRPr sz="600">
                <a:solidFill>
                  <a:srgbClr val="FFFFFF"/>
                </a:solidFill>
                <a:latin typeface="Roboto"/>
                <a:ea typeface="Roboto"/>
                <a:cs typeface="Roboto"/>
                <a:sym typeface="Roboto"/>
              </a:defRPr>
            </a:lvl6pPr>
            <a:lvl7pPr lvl="6" rtl="0" algn="ctr">
              <a:buNone/>
              <a:defRPr sz="600">
                <a:solidFill>
                  <a:srgbClr val="FFFFFF"/>
                </a:solidFill>
                <a:latin typeface="Roboto"/>
                <a:ea typeface="Roboto"/>
                <a:cs typeface="Roboto"/>
                <a:sym typeface="Roboto"/>
              </a:defRPr>
            </a:lvl7pPr>
            <a:lvl8pPr lvl="7" rtl="0" algn="ctr">
              <a:buNone/>
              <a:defRPr sz="600">
                <a:solidFill>
                  <a:srgbClr val="FFFFFF"/>
                </a:solidFill>
                <a:latin typeface="Roboto"/>
                <a:ea typeface="Roboto"/>
                <a:cs typeface="Roboto"/>
                <a:sym typeface="Roboto"/>
              </a:defRPr>
            </a:lvl8pPr>
            <a:lvl9pPr lvl="8" rtl="0" algn="ctr">
              <a:buNone/>
              <a:defRPr sz="600">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193" name="Google Shape;193;p17"/>
          <p:cNvGrpSpPr/>
          <p:nvPr/>
        </p:nvGrpSpPr>
        <p:grpSpPr>
          <a:xfrm>
            <a:off x="8187968" y="4740683"/>
            <a:ext cx="471415" cy="164675"/>
            <a:chOff x="238125" y="1563525"/>
            <a:chExt cx="7088950" cy="2569025"/>
          </a:xfrm>
        </p:grpSpPr>
        <p:sp>
          <p:nvSpPr>
            <p:cNvPr id="194" name="Google Shape;194;p17"/>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95" name="Google Shape;195;p17"/>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96" name="Google Shape;196;p17"/>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97" name="Google Shape;197;p17"/>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98" name="Google Shape;198;p17"/>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99" name="Google Shape;199;p17"/>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00" name="Google Shape;200;p17"/>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Body (3 columns) - Black">
  <p:cSld name="CUSTOM_7_1_1_1">
    <p:bg>
      <p:bgPr>
        <a:solidFill>
          <a:schemeClr val="dk1"/>
        </a:solidFill>
      </p:bgPr>
    </p:bg>
    <p:spTree>
      <p:nvGrpSpPr>
        <p:cNvPr id="201" name="Shape 201"/>
        <p:cNvGrpSpPr/>
        <p:nvPr/>
      </p:nvGrpSpPr>
      <p:grpSpPr>
        <a:xfrm>
          <a:off x="0" y="0"/>
          <a:ext cx="0" cy="0"/>
          <a:chOff x="0" y="0"/>
          <a:chExt cx="0" cy="0"/>
        </a:xfrm>
      </p:grpSpPr>
      <p:sp>
        <p:nvSpPr>
          <p:cNvPr id="202" name="Google Shape;202;p18"/>
          <p:cNvSpPr txBox="1"/>
          <p:nvPr>
            <p:ph idx="1" type="body"/>
          </p:nvPr>
        </p:nvSpPr>
        <p:spPr>
          <a:xfrm>
            <a:off x="6186638" y="1609375"/>
            <a:ext cx="2476500" cy="2892000"/>
          </a:xfrm>
          <a:prstGeom prst="rect">
            <a:avLst/>
          </a:prstGeom>
        </p:spPr>
        <p:txBody>
          <a:bodyPr anchorCtr="0" anchor="t" bIns="0" lIns="0" spcFirstLastPara="1" rIns="0" wrap="square" tIns="0">
            <a:noAutofit/>
          </a:bodyPr>
          <a:lstStyle>
            <a:lvl1pPr indent="-336550" lvl="0" marL="457200" rtl="0">
              <a:spcBef>
                <a:spcPts val="0"/>
              </a:spcBef>
              <a:spcAft>
                <a:spcPts val="0"/>
              </a:spcAft>
              <a:buClr>
                <a:srgbClr val="EFEFEF"/>
              </a:buClr>
              <a:buSzPts val="1700"/>
              <a:buChar char="—"/>
              <a:defRPr>
                <a:solidFill>
                  <a:srgbClr val="EFEFEF"/>
                </a:solidFill>
              </a:defRPr>
            </a:lvl1pPr>
            <a:lvl2pPr indent="-317500" lvl="1" marL="914400" rtl="0">
              <a:spcBef>
                <a:spcPts val="1000"/>
              </a:spcBef>
              <a:spcAft>
                <a:spcPts val="0"/>
              </a:spcAft>
              <a:buClr>
                <a:srgbClr val="EFEFEF"/>
              </a:buClr>
              <a:buSzPts val="1400"/>
              <a:buChar char="–"/>
              <a:defRPr>
                <a:solidFill>
                  <a:srgbClr val="EFEFEF"/>
                </a:solidFill>
              </a:defRPr>
            </a:lvl2pPr>
            <a:lvl3pPr indent="-317500" lvl="2" marL="1371600" rtl="0">
              <a:spcBef>
                <a:spcPts val="1000"/>
              </a:spcBef>
              <a:spcAft>
                <a:spcPts val="0"/>
              </a:spcAft>
              <a:buClr>
                <a:srgbClr val="EFEFEF"/>
              </a:buClr>
              <a:buSzPts val="1400"/>
              <a:buChar char="–"/>
              <a:defRPr>
                <a:solidFill>
                  <a:srgbClr val="EFEFEF"/>
                </a:solidFill>
              </a:defRPr>
            </a:lvl3pPr>
            <a:lvl4pPr indent="-317500" lvl="3" marL="1828800" rtl="0">
              <a:spcBef>
                <a:spcPts val="1000"/>
              </a:spcBef>
              <a:spcAft>
                <a:spcPts val="0"/>
              </a:spcAft>
              <a:buClr>
                <a:srgbClr val="EFEFEF"/>
              </a:buClr>
              <a:buSzPts val="1400"/>
              <a:buChar char="–"/>
              <a:defRPr>
                <a:solidFill>
                  <a:srgbClr val="EFEFEF"/>
                </a:solidFill>
              </a:defRPr>
            </a:lvl4pPr>
            <a:lvl5pPr indent="-317500" lvl="4" marL="2286000" rtl="0">
              <a:spcBef>
                <a:spcPts val="1000"/>
              </a:spcBef>
              <a:spcAft>
                <a:spcPts val="0"/>
              </a:spcAft>
              <a:buClr>
                <a:srgbClr val="EFEFEF"/>
              </a:buClr>
              <a:buSzPts val="1400"/>
              <a:buChar char="–"/>
              <a:defRPr>
                <a:solidFill>
                  <a:srgbClr val="EFEFEF"/>
                </a:solidFill>
              </a:defRPr>
            </a:lvl5pPr>
            <a:lvl6pPr indent="-317500" lvl="5" marL="2743200" rtl="0">
              <a:spcBef>
                <a:spcPts val="1000"/>
              </a:spcBef>
              <a:spcAft>
                <a:spcPts val="0"/>
              </a:spcAft>
              <a:buClr>
                <a:srgbClr val="EFEFEF"/>
              </a:buClr>
              <a:buSzPts val="1400"/>
              <a:buChar char="–"/>
              <a:defRPr>
                <a:solidFill>
                  <a:srgbClr val="EFEFEF"/>
                </a:solidFill>
              </a:defRPr>
            </a:lvl6pPr>
            <a:lvl7pPr indent="-317500" lvl="6" marL="3200400" rtl="0">
              <a:spcBef>
                <a:spcPts val="1000"/>
              </a:spcBef>
              <a:spcAft>
                <a:spcPts val="0"/>
              </a:spcAft>
              <a:buClr>
                <a:srgbClr val="EFEFEF"/>
              </a:buClr>
              <a:buSzPts val="1400"/>
              <a:buChar char="–"/>
              <a:defRPr>
                <a:solidFill>
                  <a:srgbClr val="EFEFEF"/>
                </a:solidFill>
              </a:defRPr>
            </a:lvl7pPr>
            <a:lvl8pPr indent="-317500" lvl="7" marL="3657600" rtl="0">
              <a:spcBef>
                <a:spcPts val="1000"/>
              </a:spcBef>
              <a:spcAft>
                <a:spcPts val="0"/>
              </a:spcAft>
              <a:buClr>
                <a:srgbClr val="EFEFEF"/>
              </a:buClr>
              <a:buSzPts val="1400"/>
              <a:buChar char="–"/>
              <a:defRPr>
                <a:solidFill>
                  <a:srgbClr val="EFEFEF"/>
                </a:solidFill>
              </a:defRPr>
            </a:lvl8pPr>
            <a:lvl9pPr indent="-317500" lvl="8" marL="4114800" rtl="0">
              <a:spcBef>
                <a:spcPts val="1000"/>
              </a:spcBef>
              <a:spcAft>
                <a:spcPts val="1000"/>
              </a:spcAft>
              <a:buClr>
                <a:srgbClr val="EFEFEF"/>
              </a:buClr>
              <a:buSzPts val="1400"/>
              <a:buChar char="–"/>
              <a:defRPr>
                <a:solidFill>
                  <a:srgbClr val="EFEFEF"/>
                </a:solidFill>
              </a:defRPr>
            </a:lvl9pPr>
          </a:lstStyle>
          <a:p/>
        </p:txBody>
      </p:sp>
      <p:sp>
        <p:nvSpPr>
          <p:cNvPr id="203" name="Google Shape;203;p18"/>
          <p:cNvSpPr txBox="1"/>
          <p:nvPr>
            <p:ph idx="2" type="body"/>
          </p:nvPr>
        </p:nvSpPr>
        <p:spPr>
          <a:xfrm>
            <a:off x="3331438" y="1609375"/>
            <a:ext cx="2476500" cy="2892000"/>
          </a:xfrm>
          <a:prstGeom prst="rect">
            <a:avLst/>
          </a:prstGeom>
        </p:spPr>
        <p:txBody>
          <a:bodyPr anchorCtr="0" anchor="t" bIns="0" lIns="0" spcFirstLastPara="1" rIns="0" wrap="square" tIns="0">
            <a:noAutofit/>
          </a:bodyPr>
          <a:lstStyle>
            <a:lvl1pPr indent="-336550" lvl="0" marL="457200" rtl="0">
              <a:spcBef>
                <a:spcPts val="0"/>
              </a:spcBef>
              <a:spcAft>
                <a:spcPts val="0"/>
              </a:spcAft>
              <a:buClr>
                <a:srgbClr val="EFEFEF"/>
              </a:buClr>
              <a:buSzPts val="1700"/>
              <a:buChar char="—"/>
              <a:defRPr>
                <a:solidFill>
                  <a:srgbClr val="EFEFEF"/>
                </a:solidFill>
              </a:defRPr>
            </a:lvl1pPr>
            <a:lvl2pPr indent="-317500" lvl="1" marL="914400" rtl="0">
              <a:spcBef>
                <a:spcPts val="1000"/>
              </a:spcBef>
              <a:spcAft>
                <a:spcPts val="0"/>
              </a:spcAft>
              <a:buClr>
                <a:srgbClr val="EFEFEF"/>
              </a:buClr>
              <a:buSzPts val="1400"/>
              <a:buChar char="–"/>
              <a:defRPr>
                <a:solidFill>
                  <a:srgbClr val="EFEFEF"/>
                </a:solidFill>
              </a:defRPr>
            </a:lvl2pPr>
            <a:lvl3pPr indent="-317500" lvl="2" marL="1371600" rtl="0">
              <a:spcBef>
                <a:spcPts val="1000"/>
              </a:spcBef>
              <a:spcAft>
                <a:spcPts val="0"/>
              </a:spcAft>
              <a:buClr>
                <a:srgbClr val="EFEFEF"/>
              </a:buClr>
              <a:buSzPts val="1400"/>
              <a:buChar char="–"/>
              <a:defRPr>
                <a:solidFill>
                  <a:srgbClr val="EFEFEF"/>
                </a:solidFill>
              </a:defRPr>
            </a:lvl3pPr>
            <a:lvl4pPr indent="-317500" lvl="3" marL="1828800" rtl="0">
              <a:spcBef>
                <a:spcPts val="1000"/>
              </a:spcBef>
              <a:spcAft>
                <a:spcPts val="0"/>
              </a:spcAft>
              <a:buClr>
                <a:srgbClr val="EFEFEF"/>
              </a:buClr>
              <a:buSzPts val="1400"/>
              <a:buChar char="–"/>
              <a:defRPr>
                <a:solidFill>
                  <a:srgbClr val="EFEFEF"/>
                </a:solidFill>
              </a:defRPr>
            </a:lvl4pPr>
            <a:lvl5pPr indent="-317500" lvl="4" marL="2286000" rtl="0">
              <a:spcBef>
                <a:spcPts val="1000"/>
              </a:spcBef>
              <a:spcAft>
                <a:spcPts val="0"/>
              </a:spcAft>
              <a:buClr>
                <a:srgbClr val="EFEFEF"/>
              </a:buClr>
              <a:buSzPts val="1400"/>
              <a:buChar char="–"/>
              <a:defRPr>
                <a:solidFill>
                  <a:srgbClr val="EFEFEF"/>
                </a:solidFill>
              </a:defRPr>
            </a:lvl5pPr>
            <a:lvl6pPr indent="-317500" lvl="5" marL="2743200" rtl="0">
              <a:spcBef>
                <a:spcPts val="1000"/>
              </a:spcBef>
              <a:spcAft>
                <a:spcPts val="0"/>
              </a:spcAft>
              <a:buClr>
                <a:srgbClr val="EFEFEF"/>
              </a:buClr>
              <a:buSzPts val="1400"/>
              <a:buChar char="–"/>
              <a:defRPr>
                <a:solidFill>
                  <a:srgbClr val="EFEFEF"/>
                </a:solidFill>
              </a:defRPr>
            </a:lvl6pPr>
            <a:lvl7pPr indent="-317500" lvl="6" marL="3200400" rtl="0">
              <a:spcBef>
                <a:spcPts val="1000"/>
              </a:spcBef>
              <a:spcAft>
                <a:spcPts val="0"/>
              </a:spcAft>
              <a:buClr>
                <a:srgbClr val="EFEFEF"/>
              </a:buClr>
              <a:buSzPts val="1400"/>
              <a:buChar char="–"/>
              <a:defRPr>
                <a:solidFill>
                  <a:srgbClr val="EFEFEF"/>
                </a:solidFill>
              </a:defRPr>
            </a:lvl7pPr>
            <a:lvl8pPr indent="-317500" lvl="7" marL="3657600" rtl="0">
              <a:spcBef>
                <a:spcPts val="1000"/>
              </a:spcBef>
              <a:spcAft>
                <a:spcPts val="0"/>
              </a:spcAft>
              <a:buClr>
                <a:srgbClr val="EFEFEF"/>
              </a:buClr>
              <a:buSzPts val="1400"/>
              <a:buChar char="–"/>
              <a:defRPr>
                <a:solidFill>
                  <a:srgbClr val="EFEFEF"/>
                </a:solidFill>
              </a:defRPr>
            </a:lvl8pPr>
            <a:lvl9pPr indent="-317500" lvl="8" marL="4114800" rtl="0">
              <a:spcBef>
                <a:spcPts val="1000"/>
              </a:spcBef>
              <a:spcAft>
                <a:spcPts val="1000"/>
              </a:spcAft>
              <a:buClr>
                <a:srgbClr val="EFEFEF"/>
              </a:buClr>
              <a:buSzPts val="1400"/>
              <a:buChar char="–"/>
              <a:defRPr>
                <a:solidFill>
                  <a:srgbClr val="EFEFEF"/>
                </a:solidFill>
              </a:defRPr>
            </a:lvl9pPr>
          </a:lstStyle>
          <a:p/>
        </p:txBody>
      </p:sp>
      <p:sp>
        <p:nvSpPr>
          <p:cNvPr id="204" name="Google Shape;204;p18"/>
          <p:cNvSpPr txBox="1"/>
          <p:nvPr>
            <p:ph idx="3" type="body"/>
          </p:nvPr>
        </p:nvSpPr>
        <p:spPr>
          <a:xfrm>
            <a:off x="476250" y="1609375"/>
            <a:ext cx="2476500" cy="2892000"/>
          </a:xfrm>
          <a:prstGeom prst="rect">
            <a:avLst/>
          </a:prstGeom>
        </p:spPr>
        <p:txBody>
          <a:bodyPr anchorCtr="0" anchor="t" bIns="0" lIns="0" spcFirstLastPara="1" rIns="0" wrap="square" tIns="0">
            <a:noAutofit/>
          </a:bodyPr>
          <a:lstStyle>
            <a:lvl1pPr indent="-336550" lvl="0" marL="457200" rtl="0">
              <a:spcBef>
                <a:spcPts val="0"/>
              </a:spcBef>
              <a:spcAft>
                <a:spcPts val="0"/>
              </a:spcAft>
              <a:buClr>
                <a:srgbClr val="EFEFEF"/>
              </a:buClr>
              <a:buSzPts val="1700"/>
              <a:buChar char="—"/>
              <a:defRPr>
                <a:solidFill>
                  <a:srgbClr val="EFEFEF"/>
                </a:solidFill>
              </a:defRPr>
            </a:lvl1pPr>
            <a:lvl2pPr indent="-317500" lvl="1" marL="914400" rtl="0">
              <a:spcBef>
                <a:spcPts val="1000"/>
              </a:spcBef>
              <a:spcAft>
                <a:spcPts val="0"/>
              </a:spcAft>
              <a:buClr>
                <a:srgbClr val="EFEFEF"/>
              </a:buClr>
              <a:buSzPts val="1400"/>
              <a:buChar char="–"/>
              <a:defRPr>
                <a:solidFill>
                  <a:srgbClr val="EFEFEF"/>
                </a:solidFill>
              </a:defRPr>
            </a:lvl2pPr>
            <a:lvl3pPr indent="-317500" lvl="2" marL="1371600" rtl="0">
              <a:spcBef>
                <a:spcPts val="1000"/>
              </a:spcBef>
              <a:spcAft>
                <a:spcPts val="0"/>
              </a:spcAft>
              <a:buClr>
                <a:srgbClr val="EFEFEF"/>
              </a:buClr>
              <a:buSzPts val="1400"/>
              <a:buChar char="–"/>
              <a:defRPr>
                <a:solidFill>
                  <a:srgbClr val="EFEFEF"/>
                </a:solidFill>
              </a:defRPr>
            </a:lvl3pPr>
            <a:lvl4pPr indent="-317500" lvl="3" marL="1828800" rtl="0">
              <a:spcBef>
                <a:spcPts val="1000"/>
              </a:spcBef>
              <a:spcAft>
                <a:spcPts val="0"/>
              </a:spcAft>
              <a:buClr>
                <a:srgbClr val="EFEFEF"/>
              </a:buClr>
              <a:buSzPts val="1400"/>
              <a:buChar char="–"/>
              <a:defRPr>
                <a:solidFill>
                  <a:srgbClr val="EFEFEF"/>
                </a:solidFill>
              </a:defRPr>
            </a:lvl4pPr>
            <a:lvl5pPr indent="-317500" lvl="4" marL="2286000" rtl="0">
              <a:spcBef>
                <a:spcPts val="1000"/>
              </a:spcBef>
              <a:spcAft>
                <a:spcPts val="0"/>
              </a:spcAft>
              <a:buClr>
                <a:srgbClr val="EFEFEF"/>
              </a:buClr>
              <a:buSzPts val="1400"/>
              <a:buChar char="–"/>
              <a:defRPr>
                <a:solidFill>
                  <a:srgbClr val="EFEFEF"/>
                </a:solidFill>
              </a:defRPr>
            </a:lvl5pPr>
            <a:lvl6pPr indent="-317500" lvl="5" marL="2743200" rtl="0">
              <a:spcBef>
                <a:spcPts val="1000"/>
              </a:spcBef>
              <a:spcAft>
                <a:spcPts val="0"/>
              </a:spcAft>
              <a:buClr>
                <a:srgbClr val="EFEFEF"/>
              </a:buClr>
              <a:buSzPts val="1400"/>
              <a:buChar char="–"/>
              <a:defRPr>
                <a:solidFill>
                  <a:srgbClr val="EFEFEF"/>
                </a:solidFill>
              </a:defRPr>
            </a:lvl6pPr>
            <a:lvl7pPr indent="-317500" lvl="6" marL="3200400" rtl="0">
              <a:spcBef>
                <a:spcPts val="1000"/>
              </a:spcBef>
              <a:spcAft>
                <a:spcPts val="0"/>
              </a:spcAft>
              <a:buClr>
                <a:srgbClr val="EFEFEF"/>
              </a:buClr>
              <a:buSzPts val="1400"/>
              <a:buChar char="–"/>
              <a:defRPr>
                <a:solidFill>
                  <a:srgbClr val="EFEFEF"/>
                </a:solidFill>
              </a:defRPr>
            </a:lvl7pPr>
            <a:lvl8pPr indent="-317500" lvl="7" marL="3657600" rtl="0">
              <a:spcBef>
                <a:spcPts val="1000"/>
              </a:spcBef>
              <a:spcAft>
                <a:spcPts val="0"/>
              </a:spcAft>
              <a:buClr>
                <a:srgbClr val="EFEFEF"/>
              </a:buClr>
              <a:buSzPts val="1400"/>
              <a:buChar char="–"/>
              <a:defRPr>
                <a:solidFill>
                  <a:srgbClr val="EFEFEF"/>
                </a:solidFill>
              </a:defRPr>
            </a:lvl8pPr>
            <a:lvl9pPr indent="-317500" lvl="8" marL="4114800" rtl="0">
              <a:spcBef>
                <a:spcPts val="1000"/>
              </a:spcBef>
              <a:spcAft>
                <a:spcPts val="1000"/>
              </a:spcAft>
              <a:buClr>
                <a:srgbClr val="EFEFEF"/>
              </a:buClr>
              <a:buSzPts val="1400"/>
              <a:buChar char="–"/>
              <a:defRPr>
                <a:solidFill>
                  <a:srgbClr val="EFEFEF"/>
                </a:solidFill>
              </a:defRPr>
            </a:lvl9pPr>
          </a:lstStyle>
          <a:p/>
        </p:txBody>
      </p:sp>
      <p:sp>
        <p:nvSpPr>
          <p:cNvPr id="205" name="Google Shape;205;p18"/>
          <p:cNvSpPr txBox="1"/>
          <p:nvPr>
            <p:ph type="title"/>
          </p:nvPr>
        </p:nvSpPr>
        <p:spPr>
          <a:xfrm>
            <a:off x="476250" y="321300"/>
            <a:ext cx="7524900" cy="585900"/>
          </a:xfrm>
          <a:prstGeom prst="rect">
            <a:avLst/>
          </a:prstGeom>
        </p:spPr>
        <p:txBody>
          <a:bodyPr anchorCtr="0" anchor="t" bIns="0" lIns="0" spcFirstLastPara="1" rIns="0" wrap="square" tIns="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p:txBody>
      </p:sp>
      <p:sp>
        <p:nvSpPr>
          <p:cNvPr id="206" name="Google Shape;206;p18"/>
          <p:cNvSpPr txBox="1"/>
          <p:nvPr>
            <p:ph idx="12" type="sldNum"/>
          </p:nvPr>
        </p:nvSpPr>
        <p:spPr>
          <a:xfrm>
            <a:off x="4297675" y="4717862"/>
            <a:ext cx="548700" cy="210300"/>
          </a:xfrm>
          <a:prstGeom prst="rect">
            <a:avLst/>
          </a:prstGeom>
          <a:noFill/>
          <a:ln>
            <a:noFill/>
          </a:ln>
        </p:spPr>
        <p:txBody>
          <a:bodyPr anchorCtr="0" anchor="ctr" bIns="0" lIns="0" spcFirstLastPara="1" rIns="0" wrap="square" tIns="0">
            <a:noAutofit/>
          </a:bodyPr>
          <a:lstStyle>
            <a:lvl1pPr lvl="0" rtl="0" algn="ctr">
              <a:buNone/>
              <a:defRPr sz="600">
                <a:solidFill>
                  <a:schemeClr val="lt1"/>
                </a:solidFill>
                <a:latin typeface="Roboto"/>
                <a:ea typeface="Roboto"/>
                <a:cs typeface="Roboto"/>
                <a:sym typeface="Roboto"/>
              </a:defRPr>
            </a:lvl1pPr>
            <a:lvl2pPr lvl="1" rtl="0" algn="ctr">
              <a:buNone/>
              <a:defRPr sz="600">
                <a:solidFill>
                  <a:schemeClr val="lt1"/>
                </a:solidFill>
                <a:latin typeface="Roboto"/>
                <a:ea typeface="Roboto"/>
                <a:cs typeface="Roboto"/>
                <a:sym typeface="Roboto"/>
              </a:defRPr>
            </a:lvl2pPr>
            <a:lvl3pPr lvl="2" rtl="0" algn="ctr">
              <a:buNone/>
              <a:defRPr sz="600">
                <a:solidFill>
                  <a:schemeClr val="lt1"/>
                </a:solidFill>
                <a:latin typeface="Roboto"/>
                <a:ea typeface="Roboto"/>
                <a:cs typeface="Roboto"/>
                <a:sym typeface="Roboto"/>
              </a:defRPr>
            </a:lvl3pPr>
            <a:lvl4pPr lvl="3" rtl="0" algn="ctr">
              <a:buNone/>
              <a:defRPr sz="600">
                <a:solidFill>
                  <a:schemeClr val="lt1"/>
                </a:solidFill>
                <a:latin typeface="Roboto"/>
                <a:ea typeface="Roboto"/>
                <a:cs typeface="Roboto"/>
                <a:sym typeface="Roboto"/>
              </a:defRPr>
            </a:lvl4pPr>
            <a:lvl5pPr lvl="4" rtl="0" algn="ctr">
              <a:buNone/>
              <a:defRPr sz="600">
                <a:solidFill>
                  <a:schemeClr val="lt1"/>
                </a:solidFill>
                <a:latin typeface="Roboto"/>
                <a:ea typeface="Roboto"/>
                <a:cs typeface="Roboto"/>
                <a:sym typeface="Roboto"/>
              </a:defRPr>
            </a:lvl5pPr>
            <a:lvl6pPr lvl="5" rtl="0" algn="ctr">
              <a:buNone/>
              <a:defRPr sz="600">
                <a:solidFill>
                  <a:schemeClr val="lt1"/>
                </a:solidFill>
                <a:latin typeface="Roboto"/>
                <a:ea typeface="Roboto"/>
                <a:cs typeface="Roboto"/>
                <a:sym typeface="Roboto"/>
              </a:defRPr>
            </a:lvl6pPr>
            <a:lvl7pPr lvl="6" rtl="0" algn="ctr">
              <a:buNone/>
              <a:defRPr sz="600">
                <a:solidFill>
                  <a:schemeClr val="lt1"/>
                </a:solidFill>
                <a:latin typeface="Roboto"/>
                <a:ea typeface="Roboto"/>
                <a:cs typeface="Roboto"/>
                <a:sym typeface="Roboto"/>
              </a:defRPr>
            </a:lvl7pPr>
            <a:lvl8pPr lvl="7" rtl="0" algn="ctr">
              <a:buNone/>
              <a:defRPr sz="600">
                <a:solidFill>
                  <a:schemeClr val="lt1"/>
                </a:solidFill>
                <a:latin typeface="Roboto"/>
                <a:ea typeface="Roboto"/>
                <a:cs typeface="Roboto"/>
                <a:sym typeface="Roboto"/>
              </a:defRPr>
            </a:lvl8pPr>
            <a:lvl9pPr lvl="8" rtl="0" algn="ctr">
              <a:buNone/>
              <a:defRPr sz="600">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207" name="Google Shape;207;p18"/>
          <p:cNvGrpSpPr/>
          <p:nvPr/>
        </p:nvGrpSpPr>
        <p:grpSpPr>
          <a:xfrm>
            <a:off x="8187968" y="4740683"/>
            <a:ext cx="471415" cy="164675"/>
            <a:chOff x="238125" y="1563525"/>
            <a:chExt cx="7088950" cy="2569025"/>
          </a:xfrm>
        </p:grpSpPr>
        <p:sp>
          <p:nvSpPr>
            <p:cNvPr id="208" name="Google Shape;208;p18"/>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09" name="Google Shape;209;p18"/>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10" name="Google Shape;210;p18"/>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11" name="Google Shape;211;p18"/>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12" name="Google Shape;212;p18"/>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13" name="Google Shape;213;p18"/>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14" name="Google Shape;214;p18"/>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Body (3 columns) - White">
  <p:cSld name="CUSTOM_7_1_1_1_1">
    <p:spTree>
      <p:nvGrpSpPr>
        <p:cNvPr id="215" name="Shape 215"/>
        <p:cNvGrpSpPr/>
        <p:nvPr/>
      </p:nvGrpSpPr>
      <p:grpSpPr>
        <a:xfrm>
          <a:off x="0" y="0"/>
          <a:ext cx="0" cy="0"/>
          <a:chOff x="0" y="0"/>
          <a:chExt cx="0" cy="0"/>
        </a:xfrm>
      </p:grpSpPr>
      <p:sp>
        <p:nvSpPr>
          <p:cNvPr id="216" name="Google Shape;216;p19"/>
          <p:cNvSpPr txBox="1"/>
          <p:nvPr>
            <p:ph idx="1" type="body"/>
          </p:nvPr>
        </p:nvSpPr>
        <p:spPr>
          <a:xfrm>
            <a:off x="6186638" y="1609375"/>
            <a:ext cx="2476500" cy="2892000"/>
          </a:xfrm>
          <a:prstGeom prst="rect">
            <a:avLst/>
          </a:prstGeom>
        </p:spPr>
        <p:txBody>
          <a:bodyPr anchorCtr="0" anchor="t" bIns="0" lIns="0" spcFirstLastPara="1" rIns="0" wrap="square" tIns="0">
            <a:noAutofit/>
          </a:bodyPr>
          <a:lstStyle>
            <a:lvl1pPr indent="-336550" lvl="0" marL="457200" rtl="0">
              <a:spcBef>
                <a:spcPts val="0"/>
              </a:spcBef>
              <a:spcAft>
                <a:spcPts val="0"/>
              </a:spcAft>
              <a:buSzPts val="1700"/>
              <a:buChar char="—"/>
              <a:defRPr/>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
        <p:nvSpPr>
          <p:cNvPr id="217" name="Google Shape;217;p19"/>
          <p:cNvSpPr txBox="1"/>
          <p:nvPr>
            <p:ph idx="2" type="body"/>
          </p:nvPr>
        </p:nvSpPr>
        <p:spPr>
          <a:xfrm>
            <a:off x="3331438" y="1609375"/>
            <a:ext cx="2476500" cy="2892000"/>
          </a:xfrm>
          <a:prstGeom prst="rect">
            <a:avLst/>
          </a:prstGeom>
        </p:spPr>
        <p:txBody>
          <a:bodyPr anchorCtr="0" anchor="t" bIns="0" lIns="0" spcFirstLastPara="1" rIns="0" wrap="square" tIns="0">
            <a:noAutofit/>
          </a:bodyPr>
          <a:lstStyle>
            <a:lvl1pPr indent="-336550" lvl="0" marL="457200" rtl="0">
              <a:spcBef>
                <a:spcPts val="0"/>
              </a:spcBef>
              <a:spcAft>
                <a:spcPts val="0"/>
              </a:spcAft>
              <a:buSzPts val="1700"/>
              <a:buChar char="—"/>
              <a:defRPr/>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
        <p:nvSpPr>
          <p:cNvPr id="218" name="Google Shape;218;p19"/>
          <p:cNvSpPr txBox="1"/>
          <p:nvPr>
            <p:ph idx="3" type="body"/>
          </p:nvPr>
        </p:nvSpPr>
        <p:spPr>
          <a:xfrm>
            <a:off x="476250" y="1609375"/>
            <a:ext cx="2476500" cy="2892000"/>
          </a:xfrm>
          <a:prstGeom prst="rect">
            <a:avLst/>
          </a:prstGeom>
        </p:spPr>
        <p:txBody>
          <a:bodyPr anchorCtr="0" anchor="t" bIns="0" lIns="0" spcFirstLastPara="1" rIns="0" wrap="square" tIns="0">
            <a:noAutofit/>
          </a:bodyPr>
          <a:lstStyle>
            <a:lvl1pPr indent="-336550" lvl="0" marL="457200" rtl="0">
              <a:spcBef>
                <a:spcPts val="0"/>
              </a:spcBef>
              <a:spcAft>
                <a:spcPts val="0"/>
              </a:spcAft>
              <a:buSzPts val="1700"/>
              <a:buChar char="—"/>
              <a:defRPr/>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
        <p:nvSpPr>
          <p:cNvPr id="219" name="Google Shape;219;p19"/>
          <p:cNvSpPr txBox="1"/>
          <p:nvPr>
            <p:ph type="title"/>
          </p:nvPr>
        </p:nvSpPr>
        <p:spPr>
          <a:xfrm>
            <a:off x="476250" y="321300"/>
            <a:ext cx="7524900" cy="5859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20" name="Google Shape;220;p19"/>
          <p:cNvSpPr txBox="1"/>
          <p:nvPr>
            <p:ph idx="12" type="sldNum"/>
          </p:nvPr>
        </p:nvSpPr>
        <p:spPr>
          <a:xfrm>
            <a:off x="4297675" y="4717862"/>
            <a:ext cx="548700" cy="210300"/>
          </a:xfrm>
          <a:prstGeom prst="rect">
            <a:avLst/>
          </a:prstGeom>
          <a:noFill/>
          <a:ln>
            <a:noFill/>
          </a:ln>
        </p:spPr>
        <p:txBody>
          <a:bodyPr anchorCtr="0" anchor="ctr" bIns="0" lIns="0" spcFirstLastPara="1" rIns="0" wrap="square" tIns="0">
            <a:noAutofit/>
          </a:bodyPr>
          <a:lstStyle>
            <a:lvl1pPr lvl="0" rtl="0" algn="ctr">
              <a:buNone/>
              <a:defRPr sz="600">
                <a:solidFill>
                  <a:schemeClr val="dk1"/>
                </a:solidFill>
                <a:latin typeface="Roboto"/>
                <a:ea typeface="Roboto"/>
                <a:cs typeface="Roboto"/>
                <a:sym typeface="Roboto"/>
              </a:defRPr>
            </a:lvl1pPr>
            <a:lvl2pPr lvl="1" rtl="0" algn="ctr">
              <a:buNone/>
              <a:defRPr sz="600">
                <a:solidFill>
                  <a:schemeClr val="dk1"/>
                </a:solidFill>
                <a:latin typeface="Roboto"/>
                <a:ea typeface="Roboto"/>
                <a:cs typeface="Roboto"/>
                <a:sym typeface="Roboto"/>
              </a:defRPr>
            </a:lvl2pPr>
            <a:lvl3pPr lvl="2" rtl="0" algn="ctr">
              <a:buNone/>
              <a:defRPr sz="600">
                <a:solidFill>
                  <a:schemeClr val="dk1"/>
                </a:solidFill>
                <a:latin typeface="Roboto"/>
                <a:ea typeface="Roboto"/>
                <a:cs typeface="Roboto"/>
                <a:sym typeface="Roboto"/>
              </a:defRPr>
            </a:lvl3pPr>
            <a:lvl4pPr lvl="3" rtl="0" algn="ctr">
              <a:buNone/>
              <a:defRPr sz="600">
                <a:solidFill>
                  <a:schemeClr val="dk1"/>
                </a:solidFill>
                <a:latin typeface="Roboto"/>
                <a:ea typeface="Roboto"/>
                <a:cs typeface="Roboto"/>
                <a:sym typeface="Roboto"/>
              </a:defRPr>
            </a:lvl4pPr>
            <a:lvl5pPr lvl="4" rtl="0" algn="ctr">
              <a:buNone/>
              <a:defRPr sz="600">
                <a:solidFill>
                  <a:schemeClr val="dk1"/>
                </a:solidFill>
                <a:latin typeface="Roboto"/>
                <a:ea typeface="Roboto"/>
                <a:cs typeface="Roboto"/>
                <a:sym typeface="Roboto"/>
              </a:defRPr>
            </a:lvl5pPr>
            <a:lvl6pPr lvl="5" rtl="0" algn="ctr">
              <a:buNone/>
              <a:defRPr sz="600">
                <a:solidFill>
                  <a:schemeClr val="dk1"/>
                </a:solidFill>
                <a:latin typeface="Roboto"/>
                <a:ea typeface="Roboto"/>
                <a:cs typeface="Roboto"/>
                <a:sym typeface="Roboto"/>
              </a:defRPr>
            </a:lvl6pPr>
            <a:lvl7pPr lvl="6" rtl="0" algn="ctr">
              <a:buNone/>
              <a:defRPr sz="600">
                <a:solidFill>
                  <a:schemeClr val="dk1"/>
                </a:solidFill>
                <a:latin typeface="Roboto"/>
                <a:ea typeface="Roboto"/>
                <a:cs typeface="Roboto"/>
                <a:sym typeface="Roboto"/>
              </a:defRPr>
            </a:lvl7pPr>
            <a:lvl8pPr lvl="7" rtl="0" algn="ctr">
              <a:buNone/>
              <a:defRPr sz="600">
                <a:solidFill>
                  <a:schemeClr val="dk1"/>
                </a:solidFill>
                <a:latin typeface="Roboto"/>
                <a:ea typeface="Roboto"/>
                <a:cs typeface="Roboto"/>
                <a:sym typeface="Roboto"/>
              </a:defRPr>
            </a:lvl8pPr>
            <a:lvl9pPr lvl="8" rtl="0" algn="ctr">
              <a:buNone/>
              <a:defRPr sz="600">
                <a:solidFill>
                  <a:schemeClr val="dk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221" name="Google Shape;221;p19"/>
          <p:cNvGrpSpPr/>
          <p:nvPr/>
        </p:nvGrpSpPr>
        <p:grpSpPr>
          <a:xfrm>
            <a:off x="8187968" y="4740683"/>
            <a:ext cx="471415" cy="164675"/>
            <a:chOff x="238125" y="1563525"/>
            <a:chExt cx="7088950" cy="2569025"/>
          </a:xfrm>
        </p:grpSpPr>
        <p:sp>
          <p:nvSpPr>
            <p:cNvPr id="222" name="Google Shape;222;p19"/>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23" name="Google Shape;223;p19"/>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24" name="Google Shape;224;p19"/>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25" name="Google Shape;225;p19"/>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26" name="Google Shape;226;p19"/>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27" name="Google Shape;227;p19"/>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28" name="Google Shape;228;p19"/>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Footer - White">
  <p:cSld name="CUSTOM_6">
    <p:spTree>
      <p:nvGrpSpPr>
        <p:cNvPr id="229" name="Shape 229"/>
        <p:cNvGrpSpPr/>
        <p:nvPr/>
      </p:nvGrpSpPr>
      <p:grpSpPr>
        <a:xfrm>
          <a:off x="0" y="0"/>
          <a:ext cx="0" cy="0"/>
          <a:chOff x="0" y="0"/>
          <a:chExt cx="0" cy="0"/>
        </a:xfrm>
      </p:grpSpPr>
      <p:sp>
        <p:nvSpPr>
          <p:cNvPr id="230" name="Google Shape;230;p20"/>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chemeClr val="dk1"/>
                </a:solidFill>
                <a:latin typeface="Roboto"/>
                <a:ea typeface="Roboto"/>
                <a:cs typeface="Roboto"/>
                <a:sym typeface="Roboto"/>
              </a:defRPr>
            </a:lvl1pPr>
            <a:lvl2pPr lvl="1" rtl="0" algn="ctr">
              <a:buNone/>
              <a:defRPr sz="600">
                <a:solidFill>
                  <a:schemeClr val="dk1"/>
                </a:solidFill>
                <a:latin typeface="Roboto"/>
                <a:ea typeface="Roboto"/>
                <a:cs typeface="Roboto"/>
                <a:sym typeface="Roboto"/>
              </a:defRPr>
            </a:lvl2pPr>
            <a:lvl3pPr lvl="2" rtl="0" algn="ctr">
              <a:buNone/>
              <a:defRPr sz="600">
                <a:solidFill>
                  <a:schemeClr val="dk1"/>
                </a:solidFill>
                <a:latin typeface="Roboto"/>
                <a:ea typeface="Roboto"/>
                <a:cs typeface="Roboto"/>
                <a:sym typeface="Roboto"/>
              </a:defRPr>
            </a:lvl3pPr>
            <a:lvl4pPr lvl="3" rtl="0" algn="ctr">
              <a:buNone/>
              <a:defRPr sz="600">
                <a:solidFill>
                  <a:schemeClr val="dk1"/>
                </a:solidFill>
                <a:latin typeface="Roboto"/>
                <a:ea typeface="Roboto"/>
                <a:cs typeface="Roboto"/>
                <a:sym typeface="Roboto"/>
              </a:defRPr>
            </a:lvl4pPr>
            <a:lvl5pPr lvl="4" rtl="0" algn="ctr">
              <a:buNone/>
              <a:defRPr sz="600">
                <a:solidFill>
                  <a:schemeClr val="dk1"/>
                </a:solidFill>
                <a:latin typeface="Roboto"/>
                <a:ea typeface="Roboto"/>
                <a:cs typeface="Roboto"/>
                <a:sym typeface="Roboto"/>
              </a:defRPr>
            </a:lvl5pPr>
            <a:lvl6pPr lvl="5" rtl="0" algn="ctr">
              <a:buNone/>
              <a:defRPr sz="600">
                <a:solidFill>
                  <a:schemeClr val="dk1"/>
                </a:solidFill>
                <a:latin typeface="Roboto"/>
                <a:ea typeface="Roboto"/>
                <a:cs typeface="Roboto"/>
                <a:sym typeface="Roboto"/>
              </a:defRPr>
            </a:lvl6pPr>
            <a:lvl7pPr lvl="6" rtl="0" algn="ctr">
              <a:buNone/>
              <a:defRPr sz="600">
                <a:solidFill>
                  <a:schemeClr val="dk1"/>
                </a:solidFill>
                <a:latin typeface="Roboto"/>
                <a:ea typeface="Roboto"/>
                <a:cs typeface="Roboto"/>
                <a:sym typeface="Roboto"/>
              </a:defRPr>
            </a:lvl7pPr>
            <a:lvl8pPr lvl="7" rtl="0" algn="ctr">
              <a:buNone/>
              <a:defRPr sz="600">
                <a:solidFill>
                  <a:schemeClr val="dk1"/>
                </a:solidFill>
                <a:latin typeface="Roboto"/>
                <a:ea typeface="Roboto"/>
                <a:cs typeface="Roboto"/>
                <a:sym typeface="Roboto"/>
              </a:defRPr>
            </a:lvl8pPr>
            <a:lvl9pPr lvl="8" rtl="0" algn="ctr">
              <a:buNone/>
              <a:defRPr sz="600">
                <a:solidFill>
                  <a:schemeClr val="dk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231" name="Google Shape;231;p20"/>
          <p:cNvGrpSpPr/>
          <p:nvPr/>
        </p:nvGrpSpPr>
        <p:grpSpPr>
          <a:xfrm>
            <a:off x="8187968" y="4740683"/>
            <a:ext cx="471415" cy="164675"/>
            <a:chOff x="238125" y="1563525"/>
            <a:chExt cx="7088950" cy="2569025"/>
          </a:xfrm>
        </p:grpSpPr>
        <p:sp>
          <p:nvSpPr>
            <p:cNvPr id="232" name="Google Shape;232;p20"/>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33" name="Google Shape;233;p20"/>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34" name="Google Shape;234;p20"/>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35" name="Google Shape;235;p20"/>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36" name="Google Shape;236;p20"/>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37" name="Google Shape;237;p20"/>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38" name="Google Shape;238;p20"/>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GenArt 2">
  <p:cSld name="TITLE_2_1">
    <p:bg>
      <p:bgPr>
        <a:blipFill>
          <a:blip r:embed="rId2">
            <a:alphaModFix/>
          </a:blip>
          <a:stretch>
            <a:fillRect/>
          </a:stretch>
        </a:blipFill>
      </p:bgPr>
    </p:bg>
    <p:spTree>
      <p:nvGrpSpPr>
        <p:cNvPr id="21" name="Shape 21"/>
        <p:cNvGrpSpPr/>
        <p:nvPr/>
      </p:nvGrpSpPr>
      <p:grpSpPr>
        <a:xfrm>
          <a:off x="0" y="0"/>
          <a:ext cx="0" cy="0"/>
          <a:chOff x="0" y="0"/>
          <a:chExt cx="0" cy="0"/>
        </a:xfrm>
      </p:grpSpPr>
      <p:sp>
        <p:nvSpPr>
          <p:cNvPr id="22" name="Google Shape;22;p3"/>
          <p:cNvSpPr/>
          <p:nvPr/>
        </p:nvSpPr>
        <p:spPr>
          <a:xfrm>
            <a:off x="0" y="0"/>
            <a:ext cx="9144000" cy="5143500"/>
          </a:xfrm>
          <a:prstGeom prst="rect">
            <a:avLst/>
          </a:prstGeom>
          <a:solidFill>
            <a:srgbClr val="000000">
              <a:alpha val="22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ctrTitle"/>
          </p:nvPr>
        </p:nvSpPr>
        <p:spPr>
          <a:xfrm>
            <a:off x="571525" y="428700"/>
            <a:ext cx="7048500" cy="22038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1pPr>
            <a:lvl2pPr lvl="1"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2pPr>
            <a:lvl3pPr lvl="2"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3pPr>
            <a:lvl4pPr lvl="3"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4pPr>
            <a:lvl5pPr lvl="4"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5pPr>
            <a:lvl6pPr lvl="5"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6pPr>
            <a:lvl7pPr lvl="6"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7pPr>
            <a:lvl8pPr lvl="7"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8pPr>
            <a:lvl9pPr lvl="8"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9pPr>
          </a:lstStyle>
          <a:p/>
        </p:txBody>
      </p:sp>
      <p:sp>
        <p:nvSpPr>
          <p:cNvPr id="24" name="Google Shape;24;p3"/>
          <p:cNvSpPr txBox="1"/>
          <p:nvPr>
            <p:ph idx="1" type="subTitle"/>
          </p:nvPr>
        </p:nvSpPr>
        <p:spPr>
          <a:xfrm>
            <a:off x="571525" y="3000950"/>
            <a:ext cx="6667500" cy="8574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chemeClr val="lt1"/>
              </a:buClr>
              <a:buSzPts val="1800"/>
              <a:buNone/>
              <a:defRPr sz="1800">
                <a:solidFill>
                  <a:schemeClr val="lt1"/>
                </a:solidFill>
              </a:defRPr>
            </a:lvl1pPr>
            <a:lvl2pPr lvl="1" rtl="0">
              <a:lnSpc>
                <a:spcPct val="115000"/>
              </a:lnSpc>
              <a:spcBef>
                <a:spcPts val="1000"/>
              </a:spcBef>
              <a:spcAft>
                <a:spcPts val="0"/>
              </a:spcAft>
              <a:buClr>
                <a:schemeClr val="lt1"/>
              </a:buClr>
              <a:buSzPts val="1800"/>
              <a:buNone/>
              <a:defRPr sz="1800">
                <a:solidFill>
                  <a:schemeClr val="lt1"/>
                </a:solidFill>
              </a:defRPr>
            </a:lvl2pPr>
            <a:lvl3pPr lvl="2" rtl="0">
              <a:lnSpc>
                <a:spcPct val="115000"/>
              </a:lnSpc>
              <a:spcBef>
                <a:spcPts val="1000"/>
              </a:spcBef>
              <a:spcAft>
                <a:spcPts val="0"/>
              </a:spcAft>
              <a:buClr>
                <a:schemeClr val="lt1"/>
              </a:buClr>
              <a:buSzPts val="1800"/>
              <a:buNone/>
              <a:defRPr sz="1800">
                <a:solidFill>
                  <a:schemeClr val="lt1"/>
                </a:solidFill>
              </a:defRPr>
            </a:lvl3pPr>
            <a:lvl4pPr lvl="3" rtl="0">
              <a:lnSpc>
                <a:spcPct val="115000"/>
              </a:lnSpc>
              <a:spcBef>
                <a:spcPts val="1000"/>
              </a:spcBef>
              <a:spcAft>
                <a:spcPts val="0"/>
              </a:spcAft>
              <a:buClr>
                <a:schemeClr val="lt1"/>
              </a:buClr>
              <a:buSzPts val="1800"/>
              <a:buNone/>
              <a:defRPr sz="1800">
                <a:solidFill>
                  <a:schemeClr val="lt1"/>
                </a:solidFill>
              </a:defRPr>
            </a:lvl4pPr>
            <a:lvl5pPr lvl="4" rtl="0">
              <a:lnSpc>
                <a:spcPct val="115000"/>
              </a:lnSpc>
              <a:spcBef>
                <a:spcPts val="1000"/>
              </a:spcBef>
              <a:spcAft>
                <a:spcPts val="0"/>
              </a:spcAft>
              <a:buClr>
                <a:schemeClr val="lt1"/>
              </a:buClr>
              <a:buSzPts val="1800"/>
              <a:buNone/>
              <a:defRPr sz="1800">
                <a:solidFill>
                  <a:schemeClr val="lt1"/>
                </a:solidFill>
              </a:defRPr>
            </a:lvl5pPr>
            <a:lvl6pPr lvl="5" rtl="0">
              <a:lnSpc>
                <a:spcPct val="115000"/>
              </a:lnSpc>
              <a:spcBef>
                <a:spcPts val="1000"/>
              </a:spcBef>
              <a:spcAft>
                <a:spcPts val="0"/>
              </a:spcAft>
              <a:buClr>
                <a:schemeClr val="lt1"/>
              </a:buClr>
              <a:buSzPts val="1800"/>
              <a:buNone/>
              <a:defRPr sz="1800">
                <a:solidFill>
                  <a:schemeClr val="lt1"/>
                </a:solidFill>
              </a:defRPr>
            </a:lvl6pPr>
            <a:lvl7pPr lvl="6" rtl="0">
              <a:lnSpc>
                <a:spcPct val="115000"/>
              </a:lnSpc>
              <a:spcBef>
                <a:spcPts val="1000"/>
              </a:spcBef>
              <a:spcAft>
                <a:spcPts val="0"/>
              </a:spcAft>
              <a:buClr>
                <a:schemeClr val="lt1"/>
              </a:buClr>
              <a:buSzPts val="1800"/>
              <a:buNone/>
              <a:defRPr sz="1800">
                <a:solidFill>
                  <a:schemeClr val="lt1"/>
                </a:solidFill>
              </a:defRPr>
            </a:lvl7pPr>
            <a:lvl8pPr lvl="7" rtl="0">
              <a:lnSpc>
                <a:spcPct val="115000"/>
              </a:lnSpc>
              <a:spcBef>
                <a:spcPts val="1000"/>
              </a:spcBef>
              <a:spcAft>
                <a:spcPts val="0"/>
              </a:spcAft>
              <a:buClr>
                <a:schemeClr val="lt1"/>
              </a:buClr>
              <a:buSzPts val="1800"/>
              <a:buNone/>
              <a:defRPr sz="1800">
                <a:solidFill>
                  <a:schemeClr val="lt1"/>
                </a:solidFill>
              </a:defRPr>
            </a:lvl8pPr>
            <a:lvl9pPr lvl="8" rtl="0">
              <a:lnSpc>
                <a:spcPct val="115000"/>
              </a:lnSpc>
              <a:spcBef>
                <a:spcPts val="1000"/>
              </a:spcBef>
              <a:spcAft>
                <a:spcPts val="1000"/>
              </a:spcAft>
              <a:buClr>
                <a:schemeClr val="lt1"/>
              </a:buClr>
              <a:buSzPts val="1800"/>
              <a:buNone/>
              <a:defRPr sz="1800">
                <a:solidFill>
                  <a:schemeClr val="lt1"/>
                </a:solidFill>
              </a:defRPr>
            </a:lvl9pPr>
          </a:lstStyle>
          <a:p/>
        </p:txBody>
      </p:sp>
      <p:sp>
        <p:nvSpPr>
          <p:cNvPr id="25" name="Google Shape;25;p3"/>
          <p:cNvSpPr txBox="1"/>
          <p:nvPr/>
        </p:nvSpPr>
        <p:spPr>
          <a:xfrm rot="-5400000">
            <a:off x="7780425" y="1196900"/>
            <a:ext cx="2349300" cy="3840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999999"/>
                </a:solidFill>
                <a:latin typeface="Inter"/>
                <a:ea typeface="Inter"/>
                <a:cs typeface="Inter"/>
                <a:sym typeface="Inter"/>
              </a:rPr>
              <a:t>  Generative Art — Made with Unity</a:t>
            </a:r>
            <a:endParaRPr sz="600">
              <a:solidFill>
                <a:srgbClr val="999999"/>
              </a:solidFill>
              <a:latin typeface="Inter"/>
              <a:ea typeface="Inter"/>
              <a:cs typeface="Inter"/>
              <a:sym typeface="Inter"/>
            </a:endParaRPr>
          </a:p>
        </p:txBody>
      </p:sp>
      <p:grpSp>
        <p:nvGrpSpPr>
          <p:cNvPr id="26" name="Google Shape;26;p3"/>
          <p:cNvGrpSpPr/>
          <p:nvPr/>
        </p:nvGrpSpPr>
        <p:grpSpPr>
          <a:xfrm>
            <a:off x="8187968" y="4740683"/>
            <a:ext cx="471415" cy="164675"/>
            <a:chOff x="238125" y="1563525"/>
            <a:chExt cx="7088950" cy="2569025"/>
          </a:xfrm>
        </p:grpSpPr>
        <p:sp>
          <p:nvSpPr>
            <p:cNvPr id="27" name="Google Shape;27;p3"/>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8" name="Google Shape;28;p3"/>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9" name="Google Shape;29;p3"/>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0" name="Google Shape;30;p3"/>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1" name="Google Shape;31;p3"/>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2" name="Google Shape;32;p3"/>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3" name="Google Shape;33;p3"/>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
        <p:nvSpPr>
          <p:cNvPr id="34" name="Google Shape;34;p3"/>
          <p:cNvSpPr txBox="1"/>
          <p:nvPr>
            <p:ph idx="2" type="subTitle"/>
          </p:nvPr>
        </p:nvSpPr>
        <p:spPr>
          <a:xfrm>
            <a:off x="571525" y="4287075"/>
            <a:ext cx="6667500" cy="214200"/>
          </a:xfrm>
          <a:prstGeom prst="rect">
            <a:avLst/>
          </a:prstGeom>
          <a:noFill/>
          <a:ln>
            <a:noFill/>
          </a:ln>
        </p:spPr>
        <p:txBody>
          <a:bodyPr anchorCtr="0" anchor="b" bIns="0" lIns="0" spcFirstLastPara="1" rIns="0" wrap="square" tIns="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Footer - Black">
  <p:cSld name="CUSTOM_6_1">
    <p:bg>
      <p:bgPr>
        <a:solidFill>
          <a:srgbClr val="000000"/>
        </a:solidFill>
      </p:bgPr>
    </p:bg>
    <p:spTree>
      <p:nvGrpSpPr>
        <p:cNvPr id="239" name="Shape 239"/>
        <p:cNvGrpSpPr/>
        <p:nvPr/>
      </p:nvGrpSpPr>
      <p:grpSpPr>
        <a:xfrm>
          <a:off x="0" y="0"/>
          <a:ext cx="0" cy="0"/>
          <a:chOff x="0" y="0"/>
          <a:chExt cx="0" cy="0"/>
        </a:xfrm>
      </p:grpSpPr>
      <p:sp>
        <p:nvSpPr>
          <p:cNvPr id="240" name="Google Shape;240;p21"/>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rgbClr val="FFFFFF"/>
                </a:solidFill>
                <a:latin typeface="Roboto"/>
                <a:ea typeface="Roboto"/>
                <a:cs typeface="Roboto"/>
                <a:sym typeface="Roboto"/>
              </a:defRPr>
            </a:lvl1pPr>
            <a:lvl2pPr lvl="1" rtl="0" algn="ctr">
              <a:buNone/>
              <a:defRPr sz="600">
                <a:solidFill>
                  <a:srgbClr val="FFFFFF"/>
                </a:solidFill>
                <a:latin typeface="Roboto"/>
                <a:ea typeface="Roboto"/>
                <a:cs typeface="Roboto"/>
                <a:sym typeface="Roboto"/>
              </a:defRPr>
            </a:lvl2pPr>
            <a:lvl3pPr lvl="2" rtl="0" algn="ctr">
              <a:buNone/>
              <a:defRPr sz="600">
                <a:solidFill>
                  <a:srgbClr val="FFFFFF"/>
                </a:solidFill>
                <a:latin typeface="Roboto"/>
                <a:ea typeface="Roboto"/>
                <a:cs typeface="Roboto"/>
                <a:sym typeface="Roboto"/>
              </a:defRPr>
            </a:lvl3pPr>
            <a:lvl4pPr lvl="3" rtl="0" algn="ctr">
              <a:buNone/>
              <a:defRPr sz="600">
                <a:solidFill>
                  <a:srgbClr val="FFFFFF"/>
                </a:solidFill>
                <a:latin typeface="Roboto"/>
                <a:ea typeface="Roboto"/>
                <a:cs typeface="Roboto"/>
                <a:sym typeface="Roboto"/>
              </a:defRPr>
            </a:lvl4pPr>
            <a:lvl5pPr lvl="4" rtl="0" algn="ctr">
              <a:buNone/>
              <a:defRPr sz="600">
                <a:solidFill>
                  <a:srgbClr val="FFFFFF"/>
                </a:solidFill>
                <a:latin typeface="Roboto"/>
                <a:ea typeface="Roboto"/>
                <a:cs typeface="Roboto"/>
                <a:sym typeface="Roboto"/>
              </a:defRPr>
            </a:lvl5pPr>
            <a:lvl6pPr lvl="5" rtl="0" algn="ctr">
              <a:buNone/>
              <a:defRPr sz="600">
                <a:solidFill>
                  <a:srgbClr val="FFFFFF"/>
                </a:solidFill>
                <a:latin typeface="Roboto"/>
                <a:ea typeface="Roboto"/>
                <a:cs typeface="Roboto"/>
                <a:sym typeface="Roboto"/>
              </a:defRPr>
            </a:lvl6pPr>
            <a:lvl7pPr lvl="6" rtl="0" algn="ctr">
              <a:buNone/>
              <a:defRPr sz="600">
                <a:solidFill>
                  <a:srgbClr val="FFFFFF"/>
                </a:solidFill>
                <a:latin typeface="Roboto"/>
                <a:ea typeface="Roboto"/>
                <a:cs typeface="Roboto"/>
                <a:sym typeface="Roboto"/>
              </a:defRPr>
            </a:lvl7pPr>
            <a:lvl8pPr lvl="7" rtl="0" algn="ctr">
              <a:buNone/>
              <a:defRPr sz="600">
                <a:solidFill>
                  <a:srgbClr val="FFFFFF"/>
                </a:solidFill>
                <a:latin typeface="Roboto"/>
                <a:ea typeface="Roboto"/>
                <a:cs typeface="Roboto"/>
                <a:sym typeface="Roboto"/>
              </a:defRPr>
            </a:lvl8pPr>
            <a:lvl9pPr lvl="8" rtl="0" algn="ctr">
              <a:buNone/>
              <a:defRPr sz="600">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241" name="Google Shape;241;p21"/>
          <p:cNvGrpSpPr/>
          <p:nvPr/>
        </p:nvGrpSpPr>
        <p:grpSpPr>
          <a:xfrm>
            <a:off x="8187968" y="4740683"/>
            <a:ext cx="471415" cy="164675"/>
            <a:chOff x="238125" y="1563525"/>
            <a:chExt cx="7088950" cy="2569025"/>
          </a:xfrm>
        </p:grpSpPr>
        <p:sp>
          <p:nvSpPr>
            <p:cNvPr id="242" name="Google Shape;242;p21"/>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43" name="Google Shape;243;p21"/>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44" name="Google Shape;244;p21"/>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45" name="Google Shape;245;p21"/>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46" name="Google Shape;246;p21"/>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47" name="Google Shape;247;p21"/>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48" name="Google Shape;248;p21"/>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showMasterSp="0">
  <p:cSld name="Blank - Magenta">
    <p:bg>
      <p:bgPr>
        <a:noFill/>
      </p:bgPr>
    </p:bg>
    <p:spTree>
      <p:nvGrpSpPr>
        <p:cNvPr id="249" name="Shape 249"/>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ack" showMasterSp="0">
  <p:cSld name="Blank - Magenta_1">
    <p:bg>
      <p:bgPr>
        <a:solidFill>
          <a:srgbClr val="000000"/>
        </a:solidFill>
      </p:bgPr>
    </p:bg>
    <p:spTree>
      <p:nvGrpSpPr>
        <p:cNvPr id="250" name="Shape 250"/>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ITLE_2_1_2">
    <p:bg>
      <p:bgPr>
        <a:blipFill>
          <a:blip r:embed="rId2">
            <a:alphaModFix/>
          </a:blip>
          <a:stretch>
            <a:fillRect/>
          </a:stretch>
        </a:blipFill>
      </p:bgPr>
    </p:bg>
    <p:spTree>
      <p:nvGrpSpPr>
        <p:cNvPr id="251" name="Shape 251"/>
        <p:cNvGrpSpPr/>
        <p:nvPr/>
      </p:nvGrpSpPr>
      <p:grpSpPr>
        <a:xfrm>
          <a:off x="0" y="0"/>
          <a:ext cx="0" cy="0"/>
          <a:chOff x="0" y="0"/>
          <a:chExt cx="0" cy="0"/>
        </a:xfrm>
      </p:grpSpPr>
      <p:sp>
        <p:nvSpPr>
          <p:cNvPr id="252" name="Google Shape;252;p24"/>
          <p:cNvSpPr txBox="1"/>
          <p:nvPr>
            <p:ph type="ctrTitle"/>
          </p:nvPr>
        </p:nvSpPr>
        <p:spPr>
          <a:xfrm>
            <a:off x="571525" y="428700"/>
            <a:ext cx="7048500" cy="22038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1pPr>
            <a:lvl2pPr lvl="1"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2pPr>
            <a:lvl3pPr lvl="2"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3pPr>
            <a:lvl4pPr lvl="3"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4pPr>
            <a:lvl5pPr lvl="4"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5pPr>
            <a:lvl6pPr lvl="5"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6pPr>
            <a:lvl7pPr lvl="6"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7pPr>
            <a:lvl8pPr lvl="7"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8pPr>
            <a:lvl9pPr lvl="8"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9pPr>
          </a:lstStyle>
          <a:p/>
        </p:txBody>
      </p:sp>
      <p:sp>
        <p:nvSpPr>
          <p:cNvPr id="253" name="Google Shape;253;p24"/>
          <p:cNvSpPr txBox="1"/>
          <p:nvPr>
            <p:ph idx="1" type="subTitle"/>
          </p:nvPr>
        </p:nvSpPr>
        <p:spPr>
          <a:xfrm>
            <a:off x="571525" y="3000950"/>
            <a:ext cx="6667500" cy="15006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chemeClr val="lt1"/>
              </a:buClr>
              <a:buSzPts val="1800"/>
              <a:buNone/>
              <a:defRPr sz="1800">
                <a:solidFill>
                  <a:schemeClr val="lt1"/>
                </a:solidFill>
              </a:defRPr>
            </a:lvl1pPr>
            <a:lvl2pPr lvl="1" rtl="0">
              <a:lnSpc>
                <a:spcPct val="115000"/>
              </a:lnSpc>
              <a:spcBef>
                <a:spcPts val="1000"/>
              </a:spcBef>
              <a:spcAft>
                <a:spcPts val="0"/>
              </a:spcAft>
              <a:buClr>
                <a:schemeClr val="lt1"/>
              </a:buClr>
              <a:buSzPts val="1800"/>
              <a:buNone/>
              <a:defRPr sz="1800">
                <a:solidFill>
                  <a:schemeClr val="lt1"/>
                </a:solidFill>
              </a:defRPr>
            </a:lvl2pPr>
            <a:lvl3pPr lvl="2" rtl="0">
              <a:lnSpc>
                <a:spcPct val="115000"/>
              </a:lnSpc>
              <a:spcBef>
                <a:spcPts val="1000"/>
              </a:spcBef>
              <a:spcAft>
                <a:spcPts val="0"/>
              </a:spcAft>
              <a:buClr>
                <a:schemeClr val="lt1"/>
              </a:buClr>
              <a:buSzPts val="1800"/>
              <a:buNone/>
              <a:defRPr sz="1800">
                <a:solidFill>
                  <a:schemeClr val="lt1"/>
                </a:solidFill>
              </a:defRPr>
            </a:lvl3pPr>
            <a:lvl4pPr lvl="3" rtl="0">
              <a:lnSpc>
                <a:spcPct val="115000"/>
              </a:lnSpc>
              <a:spcBef>
                <a:spcPts val="1000"/>
              </a:spcBef>
              <a:spcAft>
                <a:spcPts val="0"/>
              </a:spcAft>
              <a:buClr>
                <a:schemeClr val="lt1"/>
              </a:buClr>
              <a:buSzPts val="1800"/>
              <a:buNone/>
              <a:defRPr sz="1800">
                <a:solidFill>
                  <a:schemeClr val="lt1"/>
                </a:solidFill>
              </a:defRPr>
            </a:lvl4pPr>
            <a:lvl5pPr lvl="4" rtl="0">
              <a:lnSpc>
                <a:spcPct val="115000"/>
              </a:lnSpc>
              <a:spcBef>
                <a:spcPts val="1000"/>
              </a:spcBef>
              <a:spcAft>
                <a:spcPts val="0"/>
              </a:spcAft>
              <a:buClr>
                <a:schemeClr val="lt1"/>
              </a:buClr>
              <a:buSzPts val="1800"/>
              <a:buNone/>
              <a:defRPr sz="1800">
                <a:solidFill>
                  <a:schemeClr val="lt1"/>
                </a:solidFill>
              </a:defRPr>
            </a:lvl5pPr>
            <a:lvl6pPr lvl="5" rtl="0">
              <a:lnSpc>
                <a:spcPct val="115000"/>
              </a:lnSpc>
              <a:spcBef>
                <a:spcPts val="1000"/>
              </a:spcBef>
              <a:spcAft>
                <a:spcPts val="0"/>
              </a:spcAft>
              <a:buClr>
                <a:schemeClr val="lt1"/>
              </a:buClr>
              <a:buSzPts val="1800"/>
              <a:buNone/>
              <a:defRPr sz="1800">
                <a:solidFill>
                  <a:schemeClr val="lt1"/>
                </a:solidFill>
              </a:defRPr>
            </a:lvl6pPr>
            <a:lvl7pPr lvl="6" rtl="0">
              <a:lnSpc>
                <a:spcPct val="115000"/>
              </a:lnSpc>
              <a:spcBef>
                <a:spcPts val="1000"/>
              </a:spcBef>
              <a:spcAft>
                <a:spcPts val="0"/>
              </a:spcAft>
              <a:buClr>
                <a:schemeClr val="lt1"/>
              </a:buClr>
              <a:buSzPts val="1800"/>
              <a:buNone/>
              <a:defRPr sz="1800">
                <a:solidFill>
                  <a:schemeClr val="lt1"/>
                </a:solidFill>
              </a:defRPr>
            </a:lvl7pPr>
            <a:lvl8pPr lvl="7" rtl="0">
              <a:lnSpc>
                <a:spcPct val="115000"/>
              </a:lnSpc>
              <a:spcBef>
                <a:spcPts val="1000"/>
              </a:spcBef>
              <a:spcAft>
                <a:spcPts val="0"/>
              </a:spcAft>
              <a:buClr>
                <a:schemeClr val="lt1"/>
              </a:buClr>
              <a:buSzPts val="1800"/>
              <a:buNone/>
              <a:defRPr sz="1800">
                <a:solidFill>
                  <a:schemeClr val="lt1"/>
                </a:solidFill>
              </a:defRPr>
            </a:lvl8pPr>
            <a:lvl9pPr lvl="8" rtl="0">
              <a:lnSpc>
                <a:spcPct val="115000"/>
              </a:lnSpc>
              <a:spcBef>
                <a:spcPts val="1000"/>
              </a:spcBef>
              <a:spcAft>
                <a:spcPts val="1000"/>
              </a:spcAft>
              <a:buClr>
                <a:schemeClr val="lt1"/>
              </a:buClr>
              <a:buSzPts val="1800"/>
              <a:buNone/>
              <a:defRPr sz="1800">
                <a:solidFill>
                  <a:schemeClr val="lt1"/>
                </a:solidFill>
              </a:defRPr>
            </a:lvl9pPr>
          </a:lstStyle>
          <a:p/>
        </p:txBody>
      </p:sp>
      <p:grpSp>
        <p:nvGrpSpPr>
          <p:cNvPr id="254" name="Google Shape;254;p24"/>
          <p:cNvGrpSpPr/>
          <p:nvPr/>
        </p:nvGrpSpPr>
        <p:grpSpPr>
          <a:xfrm>
            <a:off x="8187968" y="4740683"/>
            <a:ext cx="471415" cy="164675"/>
            <a:chOff x="238125" y="1563525"/>
            <a:chExt cx="7088950" cy="2569025"/>
          </a:xfrm>
        </p:grpSpPr>
        <p:sp>
          <p:nvSpPr>
            <p:cNvPr id="255" name="Google Shape;255;p24"/>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56" name="Google Shape;256;p24"/>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57" name="Google Shape;257;p24"/>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58" name="Google Shape;258;p24"/>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59" name="Google Shape;259;p24"/>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60" name="Google Shape;260;p24"/>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61" name="Google Shape;261;p24"/>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
        <p:nvSpPr>
          <p:cNvPr id="262" name="Google Shape;262;p24"/>
          <p:cNvSpPr txBox="1"/>
          <p:nvPr/>
        </p:nvSpPr>
        <p:spPr>
          <a:xfrm rot="-5400000">
            <a:off x="7780425" y="1196900"/>
            <a:ext cx="2349300" cy="3840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666666"/>
                </a:solidFill>
                <a:latin typeface="Inter"/>
                <a:ea typeface="Inter"/>
                <a:cs typeface="Inter"/>
                <a:sym typeface="Inter"/>
              </a:rPr>
              <a:t>  Generative Art — Made with Unity</a:t>
            </a:r>
            <a:endParaRPr sz="600">
              <a:solidFill>
                <a:srgbClr val="666666"/>
              </a:solidFill>
              <a:latin typeface="Inter"/>
              <a:ea typeface="Inter"/>
              <a:cs typeface="Inter"/>
              <a:sym typeface="Int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ete" showMasterSp="0">
  <p:cSld name="Blank - Magenta_2">
    <p:bg>
      <p:bgPr>
        <a:solidFill>
          <a:srgbClr val="EFEFEF"/>
        </a:solidFill>
      </p:bgPr>
    </p:bg>
    <p:spTree>
      <p:nvGrpSpPr>
        <p:cNvPr id="263" name="Shape 263"/>
        <p:cNvGrpSpPr/>
        <p:nvPr/>
      </p:nvGrpSpPr>
      <p:grpSpPr>
        <a:xfrm>
          <a:off x="0" y="0"/>
          <a:ext cx="0" cy="0"/>
          <a:chOff x="0" y="0"/>
          <a:chExt cx="0" cy="0"/>
        </a:xfrm>
      </p:grpSpPr>
      <p:sp>
        <p:nvSpPr>
          <p:cNvPr id="264" name="Google Shape;264;p25"/>
          <p:cNvSpPr txBox="1"/>
          <p:nvPr/>
        </p:nvSpPr>
        <p:spPr>
          <a:xfrm>
            <a:off x="3429025" y="4501425"/>
            <a:ext cx="2286000" cy="642000"/>
          </a:xfrm>
          <a:prstGeom prst="rect">
            <a:avLst/>
          </a:prstGeom>
          <a:noFill/>
          <a:ln>
            <a:noFill/>
          </a:ln>
        </p:spPr>
        <p:txBody>
          <a:bodyPr anchorCtr="0" anchor="ctr" bIns="34275" lIns="34275" spcFirstLastPara="1" rIns="34275" wrap="square" tIns="34275">
            <a:noAutofit/>
          </a:bodyPr>
          <a:lstStyle/>
          <a:p>
            <a:pPr indent="0" lvl="0" marL="0" rtl="0" algn="ctr">
              <a:spcBef>
                <a:spcPts val="0"/>
              </a:spcBef>
              <a:spcAft>
                <a:spcPts val="0"/>
              </a:spcAft>
              <a:buNone/>
            </a:pPr>
            <a:r>
              <a:rPr lang="en" sz="1100">
                <a:solidFill>
                  <a:srgbClr val="FF0000"/>
                </a:solidFill>
                <a:latin typeface="Roboto Light"/>
                <a:ea typeface="Roboto Light"/>
                <a:cs typeface="Roboto Light"/>
                <a:sym typeface="Roboto Light"/>
              </a:rPr>
              <a:t>Delete this slide before presenting</a:t>
            </a:r>
            <a:endParaRPr i="1" sz="1100">
              <a:solidFill>
                <a:srgbClr val="FF0000"/>
              </a:solidFill>
              <a:latin typeface="Roboto Light"/>
              <a:ea typeface="Roboto Light"/>
              <a:cs typeface="Roboto Light"/>
              <a:sym typeface="Roboto Light"/>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hite" type="title">
  <p:cSld name="TITLE">
    <p:spTree>
      <p:nvGrpSpPr>
        <p:cNvPr id="268" name="Shape 268"/>
        <p:cNvGrpSpPr/>
        <p:nvPr/>
      </p:nvGrpSpPr>
      <p:grpSpPr>
        <a:xfrm>
          <a:off x="0" y="0"/>
          <a:ext cx="0" cy="0"/>
          <a:chOff x="0" y="0"/>
          <a:chExt cx="0" cy="0"/>
        </a:xfrm>
      </p:grpSpPr>
      <p:sp>
        <p:nvSpPr>
          <p:cNvPr id="269" name="Google Shape;269;p27"/>
          <p:cNvSpPr txBox="1"/>
          <p:nvPr>
            <p:ph type="ctrTitle"/>
          </p:nvPr>
        </p:nvSpPr>
        <p:spPr>
          <a:xfrm>
            <a:off x="571525" y="428700"/>
            <a:ext cx="7048500" cy="22038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dk1"/>
              </a:buClr>
              <a:buSzPts val="4800"/>
              <a:buFont typeface="Roboto Black"/>
              <a:buNone/>
              <a:defRPr b="0" sz="4800">
                <a:latin typeface="Roboto Black"/>
                <a:ea typeface="Roboto Black"/>
                <a:cs typeface="Roboto Black"/>
                <a:sym typeface="Roboto Black"/>
              </a:defRPr>
            </a:lvl1pPr>
            <a:lvl2pPr lvl="1" rtl="0">
              <a:spcBef>
                <a:spcPts val="0"/>
              </a:spcBef>
              <a:spcAft>
                <a:spcPts val="0"/>
              </a:spcAft>
              <a:buSzPts val="4800"/>
              <a:buFont typeface="Roboto Black"/>
              <a:buNone/>
              <a:defRPr b="0" sz="4800">
                <a:latin typeface="Roboto Black"/>
                <a:ea typeface="Roboto Black"/>
                <a:cs typeface="Roboto Black"/>
                <a:sym typeface="Roboto Black"/>
              </a:defRPr>
            </a:lvl2pPr>
            <a:lvl3pPr lvl="2" rtl="0">
              <a:spcBef>
                <a:spcPts val="0"/>
              </a:spcBef>
              <a:spcAft>
                <a:spcPts val="0"/>
              </a:spcAft>
              <a:buSzPts val="4800"/>
              <a:buFont typeface="Roboto Black"/>
              <a:buNone/>
              <a:defRPr b="0" sz="4800">
                <a:latin typeface="Roboto Black"/>
                <a:ea typeface="Roboto Black"/>
                <a:cs typeface="Roboto Black"/>
                <a:sym typeface="Roboto Black"/>
              </a:defRPr>
            </a:lvl3pPr>
            <a:lvl4pPr lvl="3" rtl="0">
              <a:spcBef>
                <a:spcPts val="0"/>
              </a:spcBef>
              <a:spcAft>
                <a:spcPts val="0"/>
              </a:spcAft>
              <a:buSzPts val="4800"/>
              <a:buFont typeface="Roboto Black"/>
              <a:buNone/>
              <a:defRPr b="0" sz="4800">
                <a:latin typeface="Roboto Black"/>
                <a:ea typeface="Roboto Black"/>
                <a:cs typeface="Roboto Black"/>
                <a:sym typeface="Roboto Black"/>
              </a:defRPr>
            </a:lvl4pPr>
            <a:lvl5pPr lvl="4" rtl="0">
              <a:spcBef>
                <a:spcPts val="0"/>
              </a:spcBef>
              <a:spcAft>
                <a:spcPts val="0"/>
              </a:spcAft>
              <a:buSzPts val="4800"/>
              <a:buFont typeface="Roboto Black"/>
              <a:buNone/>
              <a:defRPr b="0" sz="4800">
                <a:latin typeface="Roboto Black"/>
                <a:ea typeface="Roboto Black"/>
                <a:cs typeface="Roboto Black"/>
                <a:sym typeface="Roboto Black"/>
              </a:defRPr>
            </a:lvl5pPr>
            <a:lvl6pPr lvl="5" rtl="0">
              <a:spcBef>
                <a:spcPts val="0"/>
              </a:spcBef>
              <a:spcAft>
                <a:spcPts val="0"/>
              </a:spcAft>
              <a:buSzPts val="4800"/>
              <a:buFont typeface="Roboto Black"/>
              <a:buNone/>
              <a:defRPr b="0" sz="4800">
                <a:latin typeface="Roboto Black"/>
                <a:ea typeface="Roboto Black"/>
                <a:cs typeface="Roboto Black"/>
                <a:sym typeface="Roboto Black"/>
              </a:defRPr>
            </a:lvl6pPr>
            <a:lvl7pPr lvl="6" rtl="0">
              <a:spcBef>
                <a:spcPts val="0"/>
              </a:spcBef>
              <a:spcAft>
                <a:spcPts val="0"/>
              </a:spcAft>
              <a:buSzPts val="4800"/>
              <a:buFont typeface="Roboto Black"/>
              <a:buNone/>
              <a:defRPr b="0" sz="4800">
                <a:latin typeface="Roboto Black"/>
                <a:ea typeface="Roboto Black"/>
                <a:cs typeface="Roboto Black"/>
                <a:sym typeface="Roboto Black"/>
              </a:defRPr>
            </a:lvl7pPr>
            <a:lvl8pPr lvl="7" rtl="0">
              <a:spcBef>
                <a:spcPts val="0"/>
              </a:spcBef>
              <a:spcAft>
                <a:spcPts val="0"/>
              </a:spcAft>
              <a:buSzPts val="4800"/>
              <a:buFont typeface="Roboto Black"/>
              <a:buNone/>
              <a:defRPr b="0" sz="4800">
                <a:latin typeface="Roboto Black"/>
                <a:ea typeface="Roboto Black"/>
                <a:cs typeface="Roboto Black"/>
                <a:sym typeface="Roboto Black"/>
              </a:defRPr>
            </a:lvl8pPr>
            <a:lvl9pPr lvl="8" rtl="0">
              <a:spcBef>
                <a:spcPts val="0"/>
              </a:spcBef>
              <a:spcAft>
                <a:spcPts val="0"/>
              </a:spcAft>
              <a:buSzPts val="4800"/>
              <a:buFont typeface="Roboto Black"/>
              <a:buNone/>
              <a:defRPr b="0" sz="4800">
                <a:latin typeface="Roboto Black"/>
                <a:ea typeface="Roboto Black"/>
                <a:cs typeface="Roboto Black"/>
                <a:sym typeface="Roboto Black"/>
              </a:defRPr>
            </a:lvl9pPr>
          </a:lstStyle>
          <a:p/>
        </p:txBody>
      </p:sp>
      <p:sp>
        <p:nvSpPr>
          <p:cNvPr id="270" name="Google Shape;270;p27"/>
          <p:cNvSpPr txBox="1"/>
          <p:nvPr>
            <p:ph idx="1" type="subTitle"/>
          </p:nvPr>
        </p:nvSpPr>
        <p:spPr>
          <a:xfrm>
            <a:off x="571525" y="3000950"/>
            <a:ext cx="6667500" cy="15006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chemeClr val="dk1"/>
              </a:buClr>
              <a:buSzPts val="1800"/>
              <a:buNone/>
              <a:defRPr sz="1800"/>
            </a:lvl1pPr>
            <a:lvl2pPr lvl="1" rtl="0">
              <a:lnSpc>
                <a:spcPct val="115000"/>
              </a:lnSpc>
              <a:spcBef>
                <a:spcPts val="1000"/>
              </a:spcBef>
              <a:spcAft>
                <a:spcPts val="0"/>
              </a:spcAft>
              <a:buClr>
                <a:schemeClr val="dk1"/>
              </a:buClr>
              <a:buSzPts val="1800"/>
              <a:buNone/>
              <a:defRPr sz="1800"/>
            </a:lvl2pPr>
            <a:lvl3pPr lvl="2" rtl="0">
              <a:lnSpc>
                <a:spcPct val="115000"/>
              </a:lnSpc>
              <a:spcBef>
                <a:spcPts val="1000"/>
              </a:spcBef>
              <a:spcAft>
                <a:spcPts val="0"/>
              </a:spcAft>
              <a:buClr>
                <a:schemeClr val="dk1"/>
              </a:buClr>
              <a:buSzPts val="1800"/>
              <a:buNone/>
              <a:defRPr sz="1800"/>
            </a:lvl3pPr>
            <a:lvl4pPr lvl="3" rtl="0">
              <a:lnSpc>
                <a:spcPct val="115000"/>
              </a:lnSpc>
              <a:spcBef>
                <a:spcPts val="1000"/>
              </a:spcBef>
              <a:spcAft>
                <a:spcPts val="0"/>
              </a:spcAft>
              <a:buClr>
                <a:schemeClr val="dk1"/>
              </a:buClr>
              <a:buSzPts val="1800"/>
              <a:buNone/>
              <a:defRPr sz="1800"/>
            </a:lvl4pPr>
            <a:lvl5pPr lvl="4" rtl="0">
              <a:lnSpc>
                <a:spcPct val="115000"/>
              </a:lnSpc>
              <a:spcBef>
                <a:spcPts val="1000"/>
              </a:spcBef>
              <a:spcAft>
                <a:spcPts val="0"/>
              </a:spcAft>
              <a:buClr>
                <a:schemeClr val="dk1"/>
              </a:buClr>
              <a:buSzPts val="1800"/>
              <a:buNone/>
              <a:defRPr sz="1800"/>
            </a:lvl5pPr>
            <a:lvl6pPr lvl="5" rtl="0">
              <a:lnSpc>
                <a:spcPct val="115000"/>
              </a:lnSpc>
              <a:spcBef>
                <a:spcPts val="1000"/>
              </a:spcBef>
              <a:spcAft>
                <a:spcPts val="0"/>
              </a:spcAft>
              <a:buClr>
                <a:schemeClr val="dk1"/>
              </a:buClr>
              <a:buSzPts val="1800"/>
              <a:buNone/>
              <a:defRPr sz="1800"/>
            </a:lvl6pPr>
            <a:lvl7pPr lvl="6" rtl="0">
              <a:lnSpc>
                <a:spcPct val="115000"/>
              </a:lnSpc>
              <a:spcBef>
                <a:spcPts val="1000"/>
              </a:spcBef>
              <a:spcAft>
                <a:spcPts val="0"/>
              </a:spcAft>
              <a:buClr>
                <a:schemeClr val="dk1"/>
              </a:buClr>
              <a:buSzPts val="1800"/>
              <a:buNone/>
              <a:defRPr sz="1800"/>
            </a:lvl7pPr>
            <a:lvl8pPr lvl="7" rtl="0">
              <a:lnSpc>
                <a:spcPct val="115000"/>
              </a:lnSpc>
              <a:spcBef>
                <a:spcPts val="1000"/>
              </a:spcBef>
              <a:spcAft>
                <a:spcPts val="0"/>
              </a:spcAft>
              <a:buClr>
                <a:schemeClr val="dk1"/>
              </a:buClr>
              <a:buSzPts val="1800"/>
              <a:buNone/>
              <a:defRPr sz="1800"/>
            </a:lvl8pPr>
            <a:lvl9pPr lvl="8" rtl="0">
              <a:lnSpc>
                <a:spcPct val="115000"/>
              </a:lnSpc>
              <a:spcBef>
                <a:spcPts val="1000"/>
              </a:spcBef>
              <a:spcAft>
                <a:spcPts val="1000"/>
              </a:spcAft>
              <a:buClr>
                <a:schemeClr val="dk1"/>
              </a:buClr>
              <a:buSzPts val="1800"/>
              <a:buNone/>
              <a:defRPr sz="1800"/>
            </a:lvl9pPr>
          </a:lstStyle>
          <a:p/>
        </p:txBody>
      </p:sp>
      <p:grpSp>
        <p:nvGrpSpPr>
          <p:cNvPr id="271" name="Google Shape;271;p27"/>
          <p:cNvGrpSpPr/>
          <p:nvPr/>
        </p:nvGrpSpPr>
        <p:grpSpPr>
          <a:xfrm>
            <a:off x="8291668" y="4740683"/>
            <a:ext cx="471415" cy="164675"/>
            <a:chOff x="238125" y="1563525"/>
            <a:chExt cx="7088950" cy="2569025"/>
          </a:xfrm>
        </p:grpSpPr>
        <p:sp>
          <p:nvSpPr>
            <p:cNvPr id="272" name="Google Shape;272;p27"/>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73" name="Google Shape;273;p27"/>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74" name="Google Shape;274;p27"/>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75" name="Google Shape;275;p27"/>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76" name="Google Shape;276;p27"/>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77" name="Google Shape;277;p27"/>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78" name="Google Shape;278;p27"/>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GenArt 1">
  <p:cSld name="TITLE_2">
    <p:bg>
      <p:bgPr>
        <a:blipFill>
          <a:blip r:embed="rId2">
            <a:alphaModFix/>
          </a:blip>
          <a:stretch>
            <a:fillRect/>
          </a:stretch>
        </a:blipFill>
      </p:bgPr>
    </p:bg>
    <p:spTree>
      <p:nvGrpSpPr>
        <p:cNvPr id="279" name="Shape 279"/>
        <p:cNvGrpSpPr/>
        <p:nvPr/>
      </p:nvGrpSpPr>
      <p:grpSpPr>
        <a:xfrm>
          <a:off x="0" y="0"/>
          <a:ext cx="0" cy="0"/>
          <a:chOff x="0" y="0"/>
          <a:chExt cx="0" cy="0"/>
        </a:xfrm>
      </p:grpSpPr>
      <p:sp>
        <p:nvSpPr>
          <p:cNvPr id="280" name="Google Shape;280;p28"/>
          <p:cNvSpPr txBox="1"/>
          <p:nvPr>
            <p:ph type="ctrTitle"/>
          </p:nvPr>
        </p:nvSpPr>
        <p:spPr>
          <a:xfrm>
            <a:off x="571525" y="428700"/>
            <a:ext cx="7048500" cy="22038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1pPr>
            <a:lvl2pPr lvl="1"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2pPr>
            <a:lvl3pPr lvl="2"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3pPr>
            <a:lvl4pPr lvl="3"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4pPr>
            <a:lvl5pPr lvl="4"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5pPr>
            <a:lvl6pPr lvl="5"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6pPr>
            <a:lvl7pPr lvl="6"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7pPr>
            <a:lvl8pPr lvl="7"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8pPr>
            <a:lvl9pPr lvl="8"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9pPr>
          </a:lstStyle>
          <a:p/>
        </p:txBody>
      </p:sp>
      <p:sp>
        <p:nvSpPr>
          <p:cNvPr id="281" name="Google Shape;281;p28"/>
          <p:cNvSpPr txBox="1"/>
          <p:nvPr>
            <p:ph idx="1" type="subTitle"/>
          </p:nvPr>
        </p:nvSpPr>
        <p:spPr>
          <a:xfrm>
            <a:off x="571525" y="3000950"/>
            <a:ext cx="6667500" cy="15006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chemeClr val="lt1"/>
              </a:buClr>
              <a:buSzPts val="1800"/>
              <a:buNone/>
              <a:defRPr sz="1800">
                <a:solidFill>
                  <a:schemeClr val="lt1"/>
                </a:solidFill>
              </a:defRPr>
            </a:lvl1pPr>
            <a:lvl2pPr lvl="1" rtl="0">
              <a:lnSpc>
                <a:spcPct val="115000"/>
              </a:lnSpc>
              <a:spcBef>
                <a:spcPts val="1000"/>
              </a:spcBef>
              <a:spcAft>
                <a:spcPts val="0"/>
              </a:spcAft>
              <a:buClr>
                <a:schemeClr val="lt1"/>
              </a:buClr>
              <a:buSzPts val="1800"/>
              <a:buNone/>
              <a:defRPr sz="1800">
                <a:solidFill>
                  <a:schemeClr val="lt1"/>
                </a:solidFill>
              </a:defRPr>
            </a:lvl2pPr>
            <a:lvl3pPr lvl="2" rtl="0">
              <a:lnSpc>
                <a:spcPct val="115000"/>
              </a:lnSpc>
              <a:spcBef>
                <a:spcPts val="1000"/>
              </a:spcBef>
              <a:spcAft>
                <a:spcPts val="0"/>
              </a:spcAft>
              <a:buClr>
                <a:schemeClr val="lt1"/>
              </a:buClr>
              <a:buSzPts val="1800"/>
              <a:buNone/>
              <a:defRPr sz="1800">
                <a:solidFill>
                  <a:schemeClr val="lt1"/>
                </a:solidFill>
              </a:defRPr>
            </a:lvl3pPr>
            <a:lvl4pPr lvl="3" rtl="0">
              <a:lnSpc>
                <a:spcPct val="115000"/>
              </a:lnSpc>
              <a:spcBef>
                <a:spcPts val="1000"/>
              </a:spcBef>
              <a:spcAft>
                <a:spcPts val="0"/>
              </a:spcAft>
              <a:buClr>
                <a:schemeClr val="lt1"/>
              </a:buClr>
              <a:buSzPts val="1800"/>
              <a:buNone/>
              <a:defRPr sz="1800">
                <a:solidFill>
                  <a:schemeClr val="lt1"/>
                </a:solidFill>
              </a:defRPr>
            </a:lvl4pPr>
            <a:lvl5pPr lvl="4" rtl="0">
              <a:lnSpc>
                <a:spcPct val="115000"/>
              </a:lnSpc>
              <a:spcBef>
                <a:spcPts val="1000"/>
              </a:spcBef>
              <a:spcAft>
                <a:spcPts val="0"/>
              </a:spcAft>
              <a:buClr>
                <a:schemeClr val="lt1"/>
              </a:buClr>
              <a:buSzPts val="1800"/>
              <a:buNone/>
              <a:defRPr sz="1800">
                <a:solidFill>
                  <a:schemeClr val="lt1"/>
                </a:solidFill>
              </a:defRPr>
            </a:lvl5pPr>
            <a:lvl6pPr lvl="5" rtl="0">
              <a:lnSpc>
                <a:spcPct val="115000"/>
              </a:lnSpc>
              <a:spcBef>
                <a:spcPts val="1000"/>
              </a:spcBef>
              <a:spcAft>
                <a:spcPts val="0"/>
              </a:spcAft>
              <a:buClr>
                <a:schemeClr val="lt1"/>
              </a:buClr>
              <a:buSzPts val="1800"/>
              <a:buNone/>
              <a:defRPr sz="1800">
                <a:solidFill>
                  <a:schemeClr val="lt1"/>
                </a:solidFill>
              </a:defRPr>
            </a:lvl6pPr>
            <a:lvl7pPr lvl="6" rtl="0">
              <a:lnSpc>
                <a:spcPct val="115000"/>
              </a:lnSpc>
              <a:spcBef>
                <a:spcPts val="1000"/>
              </a:spcBef>
              <a:spcAft>
                <a:spcPts val="0"/>
              </a:spcAft>
              <a:buClr>
                <a:schemeClr val="lt1"/>
              </a:buClr>
              <a:buSzPts val="1800"/>
              <a:buNone/>
              <a:defRPr sz="1800">
                <a:solidFill>
                  <a:schemeClr val="lt1"/>
                </a:solidFill>
              </a:defRPr>
            </a:lvl7pPr>
            <a:lvl8pPr lvl="7" rtl="0">
              <a:lnSpc>
                <a:spcPct val="115000"/>
              </a:lnSpc>
              <a:spcBef>
                <a:spcPts val="1000"/>
              </a:spcBef>
              <a:spcAft>
                <a:spcPts val="0"/>
              </a:spcAft>
              <a:buClr>
                <a:schemeClr val="lt1"/>
              </a:buClr>
              <a:buSzPts val="1800"/>
              <a:buNone/>
              <a:defRPr sz="1800">
                <a:solidFill>
                  <a:schemeClr val="lt1"/>
                </a:solidFill>
              </a:defRPr>
            </a:lvl8pPr>
            <a:lvl9pPr lvl="8" rtl="0">
              <a:lnSpc>
                <a:spcPct val="115000"/>
              </a:lnSpc>
              <a:spcBef>
                <a:spcPts val="1000"/>
              </a:spcBef>
              <a:spcAft>
                <a:spcPts val="1000"/>
              </a:spcAft>
              <a:buClr>
                <a:schemeClr val="lt1"/>
              </a:buClr>
              <a:buSzPts val="1800"/>
              <a:buNone/>
              <a:defRPr sz="1800">
                <a:solidFill>
                  <a:schemeClr val="lt1"/>
                </a:solidFill>
              </a:defRPr>
            </a:lvl9pPr>
          </a:lstStyle>
          <a:p/>
        </p:txBody>
      </p:sp>
      <p:grpSp>
        <p:nvGrpSpPr>
          <p:cNvPr id="282" name="Google Shape;282;p28"/>
          <p:cNvGrpSpPr/>
          <p:nvPr/>
        </p:nvGrpSpPr>
        <p:grpSpPr>
          <a:xfrm>
            <a:off x="8291668" y="4740683"/>
            <a:ext cx="471415" cy="164675"/>
            <a:chOff x="238125" y="1563525"/>
            <a:chExt cx="7088950" cy="2569025"/>
          </a:xfrm>
        </p:grpSpPr>
        <p:sp>
          <p:nvSpPr>
            <p:cNvPr id="283" name="Google Shape;283;p28"/>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84" name="Google Shape;284;p28"/>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85" name="Google Shape;285;p28"/>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86" name="Google Shape;286;p28"/>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87" name="Google Shape;287;p28"/>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88" name="Google Shape;288;p28"/>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89" name="Google Shape;289;p28"/>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
        <p:nvSpPr>
          <p:cNvPr id="290" name="Google Shape;290;p28"/>
          <p:cNvSpPr txBox="1"/>
          <p:nvPr/>
        </p:nvSpPr>
        <p:spPr>
          <a:xfrm rot="-5400000">
            <a:off x="7780425" y="1196900"/>
            <a:ext cx="2349300" cy="3840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666666"/>
                </a:solidFill>
                <a:latin typeface="Roboto"/>
                <a:ea typeface="Roboto"/>
                <a:cs typeface="Roboto"/>
                <a:sym typeface="Roboto"/>
              </a:rPr>
              <a:t>  Generative Art — Made with Unity</a:t>
            </a:r>
            <a:endParaRPr sz="600">
              <a:solidFill>
                <a:srgbClr val="666666"/>
              </a:solidFill>
              <a:latin typeface="Roboto"/>
              <a:ea typeface="Roboto"/>
              <a:cs typeface="Roboto"/>
              <a:sym typeface="Robo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GenArt 2">
  <p:cSld name="TITLE_2_1">
    <p:bg>
      <p:bgPr>
        <a:blipFill>
          <a:blip r:embed="rId2">
            <a:alphaModFix/>
          </a:blip>
          <a:stretch>
            <a:fillRect/>
          </a:stretch>
        </a:blipFill>
      </p:bgPr>
    </p:bg>
    <p:spTree>
      <p:nvGrpSpPr>
        <p:cNvPr id="291" name="Shape 291"/>
        <p:cNvGrpSpPr/>
        <p:nvPr/>
      </p:nvGrpSpPr>
      <p:grpSpPr>
        <a:xfrm>
          <a:off x="0" y="0"/>
          <a:ext cx="0" cy="0"/>
          <a:chOff x="0" y="0"/>
          <a:chExt cx="0" cy="0"/>
        </a:xfrm>
      </p:grpSpPr>
      <p:sp>
        <p:nvSpPr>
          <p:cNvPr id="292" name="Google Shape;292;p29"/>
          <p:cNvSpPr/>
          <p:nvPr/>
        </p:nvSpPr>
        <p:spPr>
          <a:xfrm>
            <a:off x="0" y="0"/>
            <a:ext cx="9144000" cy="5143500"/>
          </a:xfrm>
          <a:prstGeom prst="rect">
            <a:avLst/>
          </a:prstGeom>
          <a:solidFill>
            <a:srgbClr val="000000">
              <a:alpha val="22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9"/>
          <p:cNvSpPr txBox="1"/>
          <p:nvPr>
            <p:ph type="ctrTitle"/>
          </p:nvPr>
        </p:nvSpPr>
        <p:spPr>
          <a:xfrm>
            <a:off x="571525" y="428700"/>
            <a:ext cx="7048500" cy="22038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1pPr>
            <a:lvl2pPr lvl="1"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2pPr>
            <a:lvl3pPr lvl="2"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3pPr>
            <a:lvl4pPr lvl="3"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4pPr>
            <a:lvl5pPr lvl="4"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5pPr>
            <a:lvl6pPr lvl="5"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6pPr>
            <a:lvl7pPr lvl="6"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7pPr>
            <a:lvl8pPr lvl="7"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8pPr>
            <a:lvl9pPr lvl="8"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9pPr>
          </a:lstStyle>
          <a:p/>
        </p:txBody>
      </p:sp>
      <p:sp>
        <p:nvSpPr>
          <p:cNvPr id="294" name="Google Shape;294;p29"/>
          <p:cNvSpPr txBox="1"/>
          <p:nvPr>
            <p:ph idx="1" type="subTitle"/>
          </p:nvPr>
        </p:nvSpPr>
        <p:spPr>
          <a:xfrm>
            <a:off x="571525" y="3000950"/>
            <a:ext cx="6667500" cy="15006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chemeClr val="lt1"/>
              </a:buClr>
              <a:buSzPts val="1800"/>
              <a:buNone/>
              <a:defRPr sz="1800">
                <a:solidFill>
                  <a:schemeClr val="lt1"/>
                </a:solidFill>
              </a:defRPr>
            </a:lvl1pPr>
            <a:lvl2pPr lvl="1" rtl="0">
              <a:lnSpc>
                <a:spcPct val="115000"/>
              </a:lnSpc>
              <a:spcBef>
                <a:spcPts val="1000"/>
              </a:spcBef>
              <a:spcAft>
                <a:spcPts val="0"/>
              </a:spcAft>
              <a:buClr>
                <a:schemeClr val="lt1"/>
              </a:buClr>
              <a:buSzPts val="1800"/>
              <a:buNone/>
              <a:defRPr sz="1800">
                <a:solidFill>
                  <a:schemeClr val="lt1"/>
                </a:solidFill>
              </a:defRPr>
            </a:lvl2pPr>
            <a:lvl3pPr lvl="2" rtl="0">
              <a:lnSpc>
                <a:spcPct val="115000"/>
              </a:lnSpc>
              <a:spcBef>
                <a:spcPts val="1000"/>
              </a:spcBef>
              <a:spcAft>
                <a:spcPts val="0"/>
              </a:spcAft>
              <a:buClr>
                <a:schemeClr val="lt1"/>
              </a:buClr>
              <a:buSzPts val="1800"/>
              <a:buNone/>
              <a:defRPr sz="1800">
                <a:solidFill>
                  <a:schemeClr val="lt1"/>
                </a:solidFill>
              </a:defRPr>
            </a:lvl3pPr>
            <a:lvl4pPr lvl="3" rtl="0">
              <a:lnSpc>
                <a:spcPct val="115000"/>
              </a:lnSpc>
              <a:spcBef>
                <a:spcPts val="1000"/>
              </a:spcBef>
              <a:spcAft>
                <a:spcPts val="0"/>
              </a:spcAft>
              <a:buClr>
                <a:schemeClr val="lt1"/>
              </a:buClr>
              <a:buSzPts val="1800"/>
              <a:buNone/>
              <a:defRPr sz="1800">
                <a:solidFill>
                  <a:schemeClr val="lt1"/>
                </a:solidFill>
              </a:defRPr>
            </a:lvl4pPr>
            <a:lvl5pPr lvl="4" rtl="0">
              <a:lnSpc>
                <a:spcPct val="115000"/>
              </a:lnSpc>
              <a:spcBef>
                <a:spcPts val="1000"/>
              </a:spcBef>
              <a:spcAft>
                <a:spcPts val="0"/>
              </a:spcAft>
              <a:buClr>
                <a:schemeClr val="lt1"/>
              </a:buClr>
              <a:buSzPts val="1800"/>
              <a:buNone/>
              <a:defRPr sz="1800">
                <a:solidFill>
                  <a:schemeClr val="lt1"/>
                </a:solidFill>
              </a:defRPr>
            </a:lvl5pPr>
            <a:lvl6pPr lvl="5" rtl="0">
              <a:lnSpc>
                <a:spcPct val="115000"/>
              </a:lnSpc>
              <a:spcBef>
                <a:spcPts val="1000"/>
              </a:spcBef>
              <a:spcAft>
                <a:spcPts val="0"/>
              </a:spcAft>
              <a:buClr>
                <a:schemeClr val="lt1"/>
              </a:buClr>
              <a:buSzPts val="1800"/>
              <a:buNone/>
              <a:defRPr sz="1800">
                <a:solidFill>
                  <a:schemeClr val="lt1"/>
                </a:solidFill>
              </a:defRPr>
            </a:lvl6pPr>
            <a:lvl7pPr lvl="6" rtl="0">
              <a:lnSpc>
                <a:spcPct val="115000"/>
              </a:lnSpc>
              <a:spcBef>
                <a:spcPts val="1000"/>
              </a:spcBef>
              <a:spcAft>
                <a:spcPts val="0"/>
              </a:spcAft>
              <a:buClr>
                <a:schemeClr val="lt1"/>
              </a:buClr>
              <a:buSzPts val="1800"/>
              <a:buNone/>
              <a:defRPr sz="1800">
                <a:solidFill>
                  <a:schemeClr val="lt1"/>
                </a:solidFill>
              </a:defRPr>
            </a:lvl7pPr>
            <a:lvl8pPr lvl="7" rtl="0">
              <a:lnSpc>
                <a:spcPct val="115000"/>
              </a:lnSpc>
              <a:spcBef>
                <a:spcPts val="1000"/>
              </a:spcBef>
              <a:spcAft>
                <a:spcPts val="0"/>
              </a:spcAft>
              <a:buClr>
                <a:schemeClr val="lt1"/>
              </a:buClr>
              <a:buSzPts val="1800"/>
              <a:buNone/>
              <a:defRPr sz="1800">
                <a:solidFill>
                  <a:schemeClr val="lt1"/>
                </a:solidFill>
              </a:defRPr>
            </a:lvl8pPr>
            <a:lvl9pPr lvl="8" rtl="0">
              <a:lnSpc>
                <a:spcPct val="115000"/>
              </a:lnSpc>
              <a:spcBef>
                <a:spcPts val="1000"/>
              </a:spcBef>
              <a:spcAft>
                <a:spcPts val="1000"/>
              </a:spcAft>
              <a:buClr>
                <a:schemeClr val="lt1"/>
              </a:buClr>
              <a:buSzPts val="1800"/>
              <a:buNone/>
              <a:defRPr sz="1800">
                <a:solidFill>
                  <a:schemeClr val="lt1"/>
                </a:solidFill>
              </a:defRPr>
            </a:lvl9pPr>
          </a:lstStyle>
          <a:p/>
        </p:txBody>
      </p:sp>
      <p:grpSp>
        <p:nvGrpSpPr>
          <p:cNvPr id="295" name="Google Shape;295;p29"/>
          <p:cNvGrpSpPr/>
          <p:nvPr/>
        </p:nvGrpSpPr>
        <p:grpSpPr>
          <a:xfrm>
            <a:off x="8291668" y="4740683"/>
            <a:ext cx="471415" cy="164675"/>
            <a:chOff x="238125" y="1563525"/>
            <a:chExt cx="7088950" cy="2569025"/>
          </a:xfrm>
        </p:grpSpPr>
        <p:sp>
          <p:nvSpPr>
            <p:cNvPr id="296" name="Google Shape;296;p29"/>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97" name="Google Shape;297;p29"/>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98" name="Google Shape;298;p29"/>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299" name="Google Shape;299;p29"/>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00" name="Google Shape;300;p29"/>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01" name="Google Shape;301;p29"/>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02" name="Google Shape;302;p29"/>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
        <p:nvSpPr>
          <p:cNvPr id="303" name="Google Shape;303;p29"/>
          <p:cNvSpPr txBox="1"/>
          <p:nvPr/>
        </p:nvSpPr>
        <p:spPr>
          <a:xfrm rot="-5400000">
            <a:off x="7780425" y="1196900"/>
            <a:ext cx="2349300" cy="3840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AAAAAA"/>
                </a:solidFill>
                <a:latin typeface="Roboto"/>
                <a:ea typeface="Roboto"/>
                <a:cs typeface="Roboto"/>
                <a:sym typeface="Roboto"/>
              </a:rPr>
              <a:t>  Generative Art — Made with Unity</a:t>
            </a:r>
            <a:endParaRPr sz="600">
              <a:solidFill>
                <a:srgbClr val="AAAAAA"/>
              </a:solidFill>
              <a:latin typeface="Roboto"/>
              <a:ea typeface="Roboto"/>
              <a:cs typeface="Roboto"/>
              <a:sym typeface="Roboto"/>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lack">
  <p:cSld name="TITLE_2_1_1">
    <p:bg>
      <p:bgPr>
        <a:solidFill>
          <a:srgbClr val="000000"/>
        </a:solidFill>
      </p:bgPr>
    </p:bg>
    <p:spTree>
      <p:nvGrpSpPr>
        <p:cNvPr id="304" name="Shape 304"/>
        <p:cNvGrpSpPr/>
        <p:nvPr/>
      </p:nvGrpSpPr>
      <p:grpSpPr>
        <a:xfrm>
          <a:off x="0" y="0"/>
          <a:ext cx="0" cy="0"/>
          <a:chOff x="0" y="0"/>
          <a:chExt cx="0" cy="0"/>
        </a:xfrm>
      </p:grpSpPr>
      <p:sp>
        <p:nvSpPr>
          <p:cNvPr id="305" name="Google Shape;305;p30"/>
          <p:cNvSpPr txBox="1"/>
          <p:nvPr>
            <p:ph type="ctrTitle"/>
          </p:nvPr>
        </p:nvSpPr>
        <p:spPr>
          <a:xfrm>
            <a:off x="571525" y="428700"/>
            <a:ext cx="7048500" cy="22038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1pPr>
            <a:lvl2pPr lvl="1"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2pPr>
            <a:lvl3pPr lvl="2"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3pPr>
            <a:lvl4pPr lvl="3"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4pPr>
            <a:lvl5pPr lvl="4"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5pPr>
            <a:lvl6pPr lvl="5"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6pPr>
            <a:lvl7pPr lvl="6"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7pPr>
            <a:lvl8pPr lvl="7"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8pPr>
            <a:lvl9pPr lvl="8"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9pPr>
          </a:lstStyle>
          <a:p/>
        </p:txBody>
      </p:sp>
      <p:sp>
        <p:nvSpPr>
          <p:cNvPr id="306" name="Google Shape;306;p30"/>
          <p:cNvSpPr txBox="1"/>
          <p:nvPr>
            <p:ph idx="1" type="subTitle"/>
          </p:nvPr>
        </p:nvSpPr>
        <p:spPr>
          <a:xfrm>
            <a:off x="571525" y="3000950"/>
            <a:ext cx="6667500" cy="15006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chemeClr val="lt1"/>
              </a:buClr>
              <a:buSzPts val="1800"/>
              <a:buNone/>
              <a:defRPr sz="1800">
                <a:solidFill>
                  <a:schemeClr val="lt1"/>
                </a:solidFill>
              </a:defRPr>
            </a:lvl1pPr>
            <a:lvl2pPr lvl="1" rtl="0">
              <a:lnSpc>
                <a:spcPct val="115000"/>
              </a:lnSpc>
              <a:spcBef>
                <a:spcPts val="1000"/>
              </a:spcBef>
              <a:spcAft>
                <a:spcPts val="0"/>
              </a:spcAft>
              <a:buClr>
                <a:schemeClr val="lt1"/>
              </a:buClr>
              <a:buSzPts val="1800"/>
              <a:buNone/>
              <a:defRPr sz="1800">
                <a:solidFill>
                  <a:schemeClr val="lt1"/>
                </a:solidFill>
              </a:defRPr>
            </a:lvl2pPr>
            <a:lvl3pPr lvl="2" rtl="0">
              <a:lnSpc>
                <a:spcPct val="115000"/>
              </a:lnSpc>
              <a:spcBef>
                <a:spcPts val="1000"/>
              </a:spcBef>
              <a:spcAft>
                <a:spcPts val="0"/>
              </a:spcAft>
              <a:buClr>
                <a:schemeClr val="lt1"/>
              </a:buClr>
              <a:buSzPts val="1800"/>
              <a:buNone/>
              <a:defRPr sz="1800">
                <a:solidFill>
                  <a:schemeClr val="lt1"/>
                </a:solidFill>
              </a:defRPr>
            </a:lvl3pPr>
            <a:lvl4pPr lvl="3" rtl="0">
              <a:lnSpc>
                <a:spcPct val="115000"/>
              </a:lnSpc>
              <a:spcBef>
                <a:spcPts val="1000"/>
              </a:spcBef>
              <a:spcAft>
                <a:spcPts val="0"/>
              </a:spcAft>
              <a:buClr>
                <a:schemeClr val="lt1"/>
              </a:buClr>
              <a:buSzPts val="1800"/>
              <a:buNone/>
              <a:defRPr sz="1800">
                <a:solidFill>
                  <a:schemeClr val="lt1"/>
                </a:solidFill>
              </a:defRPr>
            </a:lvl4pPr>
            <a:lvl5pPr lvl="4" rtl="0">
              <a:lnSpc>
                <a:spcPct val="115000"/>
              </a:lnSpc>
              <a:spcBef>
                <a:spcPts val="1000"/>
              </a:spcBef>
              <a:spcAft>
                <a:spcPts val="0"/>
              </a:spcAft>
              <a:buClr>
                <a:schemeClr val="lt1"/>
              </a:buClr>
              <a:buSzPts val="1800"/>
              <a:buNone/>
              <a:defRPr sz="1800">
                <a:solidFill>
                  <a:schemeClr val="lt1"/>
                </a:solidFill>
              </a:defRPr>
            </a:lvl5pPr>
            <a:lvl6pPr lvl="5" rtl="0">
              <a:lnSpc>
                <a:spcPct val="115000"/>
              </a:lnSpc>
              <a:spcBef>
                <a:spcPts val="1000"/>
              </a:spcBef>
              <a:spcAft>
                <a:spcPts val="0"/>
              </a:spcAft>
              <a:buClr>
                <a:schemeClr val="lt1"/>
              </a:buClr>
              <a:buSzPts val="1800"/>
              <a:buNone/>
              <a:defRPr sz="1800">
                <a:solidFill>
                  <a:schemeClr val="lt1"/>
                </a:solidFill>
              </a:defRPr>
            </a:lvl6pPr>
            <a:lvl7pPr lvl="6" rtl="0">
              <a:lnSpc>
                <a:spcPct val="115000"/>
              </a:lnSpc>
              <a:spcBef>
                <a:spcPts val="1000"/>
              </a:spcBef>
              <a:spcAft>
                <a:spcPts val="0"/>
              </a:spcAft>
              <a:buClr>
                <a:schemeClr val="lt1"/>
              </a:buClr>
              <a:buSzPts val="1800"/>
              <a:buNone/>
              <a:defRPr sz="1800">
                <a:solidFill>
                  <a:schemeClr val="lt1"/>
                </a:solidFill>
              </a:defRPr>
            </a:lvl7pPr>
            <a:lvl8pPr lvl="7" rtl="0">
              <a:lnSpc>
                <a:spcPct val="115000"/>
              </a:lnSpc>
              <a:spcBef>
                <a:spcPts val="1000"/>
              </a:spcBef>
              <a:spcAft>
                <a:spcPts val="0"/>
              </a:spcAft>
              <a:buClr>
                <a:schemeClr val="lt1"/>
              </a:buClr>
              <a:buSzPts val="1800"/>
              <a:buNone/>
              <a:defRPr sz="1800">
                <a:solidFill>
                  <a:schemeClr val="lt1"/>
                </a:solidFill>
              </a:defRPr>
            </a:lvl8pPr>
            <a:lvl9pPr lvl="8" rtl="0">
              <a:lnSpc>
                <a:spcPct val="115000"/>
              </a:lnSpc>
              <a:spcBef>
                <a:spcPts val="1000"/>
              </a:spcBef>
              <a:spcAft>
                <a:spcPts val="1000"/>
              </a:spcAft>
              <a:buClr>
                <a:schemeClr val="lt1"/>
              </a:buClr>
              <a:buSzPts val="1800"/>
              <a:buNone/>
              <a:defRPr sz="1800">
                <a:solidFill>
                  <a:schemeClr val="lt1"/>
                </a:solidFill>
              </a:defRPr>
            </a:lvl9pPr>
          </a:lstStyle>
          <a:p/>
        </p:txBody>
      </p:sp>
      <p:grpSp>
        <p:nvGrpSpPr>
          <p:cNvPr id="307" name="Google Shape;307;p30"/>
          <p:cNvGrpSpPr/>
          <p:nvPr/>
        </p:nvGrpSpPr>
        <p:grpSpPr>
          <a:xfrm>
            <a:off x="8291668" y="4740683"/>
            <a:ext cx="471415" cy="164675"/>
            <a:chOff x="238125" y="1563525"/>
            <a:chExt cx="7088950" cy="2569025"/>
          </a:xfrm>
        </p:grpSpPr>
        <p:sp>
          <p:nvSpPr>
            <p:cNvPr id="308" name="Google Shape;308;p30"/>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09" name="Google Shape;309;p30"/>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10" name="Google Shape;310;p30"/>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11" name="Google Shape;311;p30"/>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12" name="Google Shape;312;p30"/>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13" name="Google Shape;313;p30"/>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14" name="Google Shape;314;p30"/>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 White">
  <p:cSld name="TITLE_1">
    <p:spTree>
      <p:nvGrpSpPr>
        <p:cNvPr id="315" name="Shape 315"/>
        <p:cNvGrpSpPr/>
        <p:nvPr/>
      </p:nvGrpSpPr>
      <p:grpSpPr>
        <a:xfrm>
          <a:off x="0" y="0"/>
          <a:ext cx="0" cy="0"/>
          <a:chOff x="0" y="0"/>
          <a:chExt cx="0" cy="0"/>
        </a:xfrm>
      </p:grpSpPr>
      <p:sp>
        <p:nvSpPr>
          <p:cNvPr id="316" name="Google Shape;316;p31"/>
          <p:cNvSpPr txBox="1"/>
          <p:nvPr>
            <p:ph type="ctrTitle"/>
          </p:nvPr>
        </p:nvSpPr>
        <p:spPr>
          <a:xfrm>
            <a:off x="571525" y="535950"/>
            <a:ext cx="6286500" cy="22506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dk1"/>
              </a:buClr>
              <a:buSzPts val="4000"/>
              <a:buNone/>
              <a:defRPr b="0" sz="4000"/>
            </a:lvl1pPr>
            <a:lvl2pPr lvl="1" rtl="0">
              <a:spcBef>
                <a:spcPts val="0"/>
              </a:spcBef>
              <a:spcAft>
                <a:spcPts val="0"/>
              </a:spcAft>
              <a:buSzPts val="4000"/>
              <a:buFont typeface="Roboto Black"/>
              <a:buNone/>
              <a:defRPr b="0" sz="4000">
                <a:latin typeface="Roboto Black"/>
                <a:ea typeface="Roboto Black"/>
                <a:cs typeface="Roboto Black"/>
                <a:sym typeface="Roboto Black"/>
              </a:defRPr>
            </a:lvl2pPr>
            <a:lvl3pPr lvl="2" rtl="0">
              <a:spcBef>
                <a:spcPts val="0"/>
              </a:spcBef>
              <a:spcAft>
                <a:spcPts val="0"/>
              </a:spcAft>
              <a:buSzPts val="4000"/>
              <a:buFont typeface="Roboto Black"/>
              <a:buNone/>
              <a:defRPr b="0" sz="4000">
                <a:latin typeface="Roboto Black"/>
                <a:ea typeface="Roboto Black"/>
                <a:cs typeface="Roboto Black"/>
                <a:sym typeface="Roboto Black"/>
              </a:defRPr>
            </a:lvl3pPr>
            <a:lvl4pPr lvl="3" rtl="0">
              <a:spcBef>
                <a:spcPts val="0"/>
              </a:spcBef>
              <a:spcAft>
                <a:spcPts val="0"/>
              </a:spcAft>
              <a:buSzPts val="4000"/>
              <a:buFont typeface="Roboto Black"/>
              <a:buNone/>
              <a:defRPr b="0" sz="4000">
                <a:latin typeface="Roboto Black"/>
                <a:ea typeface="Roboto Black"/>
                <a:cs typeface="Roboto Black"/>
                <a:sym typeface="Roboto Black"/>
              </a:defRPr>
            </a:lvl4pPr>
            <a:lvl5pPr lvl="4" rtl="0">
              <a:spcBef>
                <a:spcPts val="0"/>
              </a:spcBef>
              <a:spcAft>
                <a:spcPts val="0"/>
              </a:spcAft>
              <a:buSzPts val="4000"/>
              <a:buFont typeface="Roboto Black"/>
              <a:buNone/>
              <a:defRPr b="0" sz="4000">
                <a:latin typeface="Roboto Black"/>
                <a:ea typeface="Roboto Black"/>
                <a:cs typeface="Roboto Black"/>
                <a:sym typeface="Roboto Black"/>
              </a:defRPr>
            </a:lvl5pPr>
            <a:lvl6pPr lvl="5" rtl="0">
              <a:spcBef>
                <a:spcPts val="0"/>
              </a:spcBef>
              <a:spcAft>
                <a:spcPts val="0"/>
              </a:spcAft>
              <a:buSzPts val="4000"/>
              <a:buFont typeface="Roboto Black"/>
              <a:buNone/>
              <a:defRPr b="0" sz="4000">
                <a:latin typeface="Roboto Black"/>
                <a:ea typeface="Roboto Black"/>
                <a:cs typeface="Roboto Black"/>
                <a:sym typeface="Roboto Black"/>
              </a:defRPr>
            </a:lvl6pPr>
            <a:lvl7pPr lvl="6" rtl="0">
              <a:spcBef>
                <a:spcPts val="0"/>
              </a:spcBef>
              <a:spcAft>
                <a:spcPts val="0"/>
              </a:spcAft>
              <a:buSzPts val="4000"/>
              <a:buFont typeface="Roboto Black"/>
              <a:buNone/>
              <a:defRPr b="0" sz="4000">
                <a:latin typeface="Roboto Black"/>
                <a:ea typeface="Roboto Black"/>
                <a:cs typeface="Roboto Black"/>
                <a:sym typeface="Roboto Black"/>
              </a:defRPr>
            </a:lvl7pPr>
            <a:lvl8pPr lvl="7" rtl="0">
              <a:spcBef>
                <a:spcPts val="0"/>
              </a:spcBef>
              <a:spcAft>
                <a:spcPts val="0"/>
              </a:spcAft>
              <a:buSzPts val="4000"/>
              <a:buFont typeface="Roboto Black"/>
              <a:buNone/>
              <a:defRPr b="0" sz="4000">
                <a:latin typeface="Roboto Black"/>
                <a:ea typeface="Roboto Black"/>
                <a:cs typeface="Roboto Black"/>
                <a:sym typeface="Roboto Black"/>
              </a:defRPr>
            </a:lvl8pPr>
            <a:lvl9pPr lvl="8" rtl="0">
              <a:spcBef>
                <a:spcPts val="0"/>
              </a:spcBef>
              <a:spcAft>
                <a:spcPts val="0"/>
              </a:spcAft>
              <a:buSzPts val="4000"/>
              <a:buFont typeface="Roboto Black"/>
              <a:buNone/>
              <a:defRPr b="0" sz="4000">
                <a:latin typeface="Roboto Black"/>
                <a:ea typeface="Roboto Black"/>
                <a:cs typeface="Roboto Black"/>
                <a:sym typeface="Roboto Black"/>
              </a:defRPr>
            </a:lvl9pPr>
          </a:lstStyle>
          <a:p/>
        </p:txBody>
      </p:sp>
      <p:sp>
        <p:nvSpPr>
          <p:cNvPr id="317" name="Google Shape;317;p31"/>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chemeClr val="dk1"/>
                </a:solidFill>
                <a:latin typeface="Roboto"/>
                <a:ea typeface="Roboto"/>
                <a:cs typeface="Roboto"/>
                <a:sym typeface="Roboto"/>
              </a:defRPr>
            </a:lvl1pPr>
            <a:lvl2pPr lvl="1" rtl="0" algn="ctr">
              <a:buNone/>
              <a:defRPr sz="600">
                <a:solidFill>
                  <a:schemeClr val="dk1"/>
                </a:solidFill>
                <a:latin typeface="Roboto"/>
                <a:ea typeface="Roboto"/>
                <a:cs typeface="Roboto"/>
                <a:sym typeface="Roboto"/>
              </a:defRPr>
            </a:lvl2pPr>
            <a:lvl3pPr lvl="2" rtl="0" algn="ctr">
              <a:buNone/>
              <a:defRPr sz="600">
                <a:solidFill>
                  <a:schemeClr val="dk1"/>
                </a:solidFill>
                <a:latin typeface="Roboto"/>
                <a:ea typeface="Roboto"/>
                <a:cs typeface="Roboto"/>
                <a:sym typeface="Roboto"/>
              </a:defRPr>
            </a:lvl3pPr>
            <a:lvl4pPr lvl="3" rtl="0" algn="ctr">
              <a:buNone/>
              <a:defRPr sz="600">
                <a:solidFill>
                  <a:schemeClr val="dk1"/>
                </a:solidFill>
                <a:latin typeface="Roboto"/>
                <a:ea typeface="Roboto"/>
                <a:cs typeface="Roboto"/>
                <a:sym typeface="Roboto"/>
              </a:defRPr>
            </a:lvl4pPr>
            <a:lvl5pPr lvl="4" rtl="0" algn="ctr">
              <a:buNone/>
              <a:defRPr sz="600">
                <a:solidFill>
                  <a:schemeClr val="dk1"/>
                </a:solidFill>
                <a:latin typeface="Roboto"/>
                <a:ea typeface="Roboto"/>
                <a:cs typeface="Roboto"/>
                <a:sym typeface="Roboto"/>
              </a:defRPr>
            </a:lvl5pPr>
            <a:lvl6pPr lvl="5" rtl="0" algn="ctr">
              <a:buNone/>
              <a:defRPr sz="600">
                <a:solidFill>
                  <a:schemeClr val="dk1"/>
                </a:solidFill>
                <a:latin typeface="Roboto"/>
                <a:ea typeface="Roboto"/>
                <a:cs typeface="Roboto"/>
                <a:sym typeface="Roboto"/>
              </a:defRPr>
            </a:lvl6pPr>
            <a:lvl7pPr lvl="6" rtl="0" algn="ctr">
              <a:buNone/>
              <a:defRPr sz="600">
                <a:solidFill>
                  <a:schemeClr val="dk1"/>
                </a:solidFill>
                <a:latin typeface="Roboto"/>
                <a:ea typeface="Roboto"/>
                <a:cs typeface="Roboto"/>
                <a:sym typeface="Roboto"/>
              </a:defRPr>
            </a:lvl7pPr>
            <a:lvl8pPr lvl="7" rtl="0" algn="ctr">
              <a:buNone/>
              <a:defRPr sz="600">
                <a:solidFill>
                  <a:schemeClr val="dk1"/>
                </a:solidFill>
                <a:latin typeface="Roboto"/>
                <a:ea typeface="Roboto"/>
                <a:cs typeface="Roboto"/>
                <a:sym typeface="Roboto"/>
              </a:defRPr>
            </a:lvl8pPr>
            <a:lvl9pPr lvl="8" rtl="0" algn="ctr">
              <a:buNone/>
              <a:defRPr sz="600">
                <a:solidFill>
                  <a:schemeClr val="dk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318" name="Google Shape;318;p31"/>
          <p:cNvGrpSpPr/>
          <p:nvPr/>
        </p:nvGrpSpPr>
        <p:grpSpPr>
          <a:xfrm>
            <a:off x="8291668" y="4740683"/>
            <a:ext cx="471415" cy="164675"/>
            <a:chOff x="238125" y="1563525"/>
            <a:chExt cx="7088950" cy="2569025"/>
          </a:xfrm>
        </p:grpSpPr>
        <p:sp>
          <p:nvSpPr>
            <p:cNvPr id="319" name="Google Shape;319;p31"/>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20" name="Google Shape;320;p31"/>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21" name="Google Shape;321;p31"/>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22" name="Google Shape;322;p31"/>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23" name="Google Shape;323;p31"/>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24" name="Google Shape;324;p31"/>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25" name="Google Shape;325;p31"/>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hite">
  <p:cSld name="TITLE_3">
    <p:spTree>
      <p:nvGrpSpPr>
        <p:cNvPr id="35" name="Shape 35"/>
        <p:cNvGrpSpPr/>
        <p:nvPr/>
      </p:nvGrpSpPr>
      <p:grpSpPr>
        <a:xfrm>
          <a:off x="0" y="0"/>
          <a:ext cx="0" cy="0"/>
          <a:chOff x="0" y="0"/>
          <a:chExt cx="0" cy="0"/>
        </a:xfrm>
      </p:grpSpPr>
      <p:sp>
        <p:nvSpPr>
          <p:cNvPr id="36" name="Google Shape;36;p4"/>
          <p:cNvSpPr txBox="1"/>
          <p:nvPr>
            <p:ph type="ctrTitle"/>
          </p:nvPr>
        </p:nvSpPr>
        <p:spPr>
          <a:xfrm>
            <a:off x="571525" y="428700"/>
            <a:ext cx="7048500" cy="22038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dk1"/>
              </a:buClr>
              <a:buSzPts val="4800"/>
              <a:buFont typeface="Inter-Regular"/>
              <a:buNone/>
              <a:defRPr b="0" sz="4800">
                <a:latin typeface="Inter-Regular"/>
                <a:ea typeface="Inter-Regular"/>
                <a:cs typeface="Inter-Regular"/>
                <a:sym typeface="Inter-Regular"/>
              </a:defRPr>
            </a:lvl1pPr>
            <a:lvl2pPr lvl="1" rtl="0">
              <a:spcBef>
                <a:spcPts val="0"/>
              </a:spcBef>
              <a:spcAft>
                <a:spcPts val="0"/>
              </a:spcAft>
              <a:buSzPts val="4800"/>
              <a:buFont typeface="Inter-Regular"/>
              <a:buNone/>
              <a:defRPr b="0" sz="4800">
                <a:latin typeface="Inter-Regular"/>
                <a:ea typeface="Inter-Regular"/>
                <a:cs typeface="Inter-Regular"/>
                <a:sym typeface="Inter-Regular"/>
              </a:defRPr>
            </a:lvl2pPr>
            <a:lvl3pPr lvl="2" rtl="0">
              <a:spcBef>
                <a:spcPts val="0"/>
              </a:spcBef>
              <a:spcAft>
                <a:spcPts val="0"/>
              </a:spcAft>
              <a:buSzPts val="4800"/>
              <a:buFont typeface="Inter-Regular"/>
              <a:buNone/>
              <a:defRPr b="0" sz="4800">
                <a:latin typeface="Inter-Regular"/>
                <a:ea typeface="Inter-Regular"/>
                <a:cs typeface="Inter-Regular"/>
                <a:sym typeface="Inter-Regular"/>
              </a:defRPr>
            </a:lvl3pPr>
            <a:lvl4pPr lvl="3" rtl="0">
              <a:spcBef>
                <a:spcPts val="0"/>
              </a:spcBef>
              <a:spcAft>
                <a:spcPts val="0"/>
              </a:spcAft>
              <a:buSzPts val="4800"/>
              <a:buFont typeface="Inter-Regular"/>
              <a:buNone/>
              <a:defRPr b="0" sz="4800">
                <a:latin typeface="Inter-Regular"/>
                <a:ea typeface="Inter-Regular"/>
                <a:cs typeface="Inter-Regular"/>
                <a:sym typeface="Inter-Regular"/>
              </a:defRPr>
            </a:lvl4pPr>
            <a:lvl5pPr lvl="4" rtl="0">
              <a:spcBef>
                <a:spcPts val="0"/>
              </a:spcBef>
              <a:spcAft>
                <a:spcPts val="0"/>
              </a:spcAft>
              <a:buSzPts val="4800"/>
              <a:buFont typeface="Inter-Regular"/>
              <a:buNone/>
              <a:defRPr b="0" sz="4800">
                <a:latin typeface="Inter-Regular"/>
                <a:ea typeface="Inter-Regular"/>
                <a:cs typeface="Inter-Regular"/>
                <a:sym typeface="Inter-Regular"/>
              </a:defRPr>
            </a:lvl5pPr>
            <a:lvl6pPr lvl="5" rtl="0">
              <a:spcBef>
                <a:spcPts val="0"/>
              </a:spcBef>
              <a:spcAft>
                <a:spcPts val="0"/>
              </a:spcAft>
              <a:buSzPts val="4800"/>
              <a:buFont typeface="Inter-Regular"/>
              <a:buNone/>
              <a:defRPr b="0" sz="4800">
                <a:latin typeface="Inter-Regular"/>
                <a:ea typeface="Inter-Regular"/>
                <a:cs typeface="Inter-Regular"/>
                <a:sym typeface="Inter-Regular"/>
              </a:defRPr>
            </a:lvl6pPr>
            <a:lvl7pPr lvl="6" rtl="0">
              <a:spcBef>
                <a:spcPts val="0"/>
              </a:spcBef>
              <a:spcAft>
                <a:spcPts val="0"/>
              </a:spcAft>
              <a:buSzPts val="4800"/>
              <a:buFont typeface="Inter-Regular"/>
              <a:buNone/>
              <a:defRPr b="0" sz="4800">
                <a:latin typeface="Inter-Regular"/>
                <a:ea typeface="Inter-Regular"/>
                <a:cs typeface="Inter-Regular"/>
                <a:sym typeface="Inter-Regular"/>
              </a:defRPr>
            </a:lvl7pPr>
            <a:lvl8pPr lvl="7" rtl="0">
              <a:spcBef>
                <a:spcPts val="0"/>
              </a:spcBef>
              <a:spcAft>
                <a:spcPts val="0"/>
              </a:spcAft>
              <a:buSzPts val="4800"/>
              <a:buFont typeface="Inter-Regular"/>
              <a:buNone/>
              <a:defRPr b="0" sz="4800">
                <a:latin typeface="Inter-Regular"/>
                <a:ea typeface="Inter-Regular"/>
                <a:cs typeface="Inter-Regular"/>
                <a:sym typeface="Inter-Regular"/>
              </a:defRPr>
            </a:lvl8pPr>
            <a:lvl9pPr lvl="8" rtl="0">
              <a:spcBef>
                <a:spcPts val="0"/>
              </a:spcBef>
              <a:spcAft>
                <a:spcPts val="0"/>
              </a:spcAft>
              <a:buSzPts val="4800"/>
              <a:buFont typeface="Inter-Regular"/>
              <a:buNone/>
              <a:defRPr b="0" sz="4800">
                <a:latin typeface="Inter-Regular"/>
                <a:ea typeface="Inter-Regular"/>
                <a:cs typeface="Inter-Regular"/>
                <a:sym typeface="Inter-Regular"/>
              </a:defRPr>
            </a:lvl9pPr>
          </a:lstStyle>
          <a:p/>
        </p:txBody>
      </p:sp>
      <p:sp>
        <p:nvSpPr>
          <p:cNvPr id="37" name="Google Shape;37;p4"/>
          <p:cNvSpPr txBox="1"/>
          <p:nvPr>
            <p:ph idx="1" type="subTitle"/>
          </p:nvPr>
        </p:nvSpPr>
        <p:spPr>
          <a:xfrm>
            <a:off x="571525" y="3000950"/>
            <a:ext cx="6667500" cy="8574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chemeClr val="dk1"/>
              </a:buClr>
              <a:buSzPts val="1800"/>
              <a:buNone/>
              <a:defRPr sz="1800"/>
            </a:lvl1pPr>
            <a:lvl2pPr lvl="1" rtl="0">
              <a:lnSpc>
                <a:spcPct val="115000"/>
              </a:lnSpc>
              <a:spcBef>
                <a:spcPts val="1000"/>
              </a:spcBef>
              <a:spcAft>
                <a:spcPts val="0"/>
              </a:spcAft>
              <a:buClr>
                <a:schemeClr val="dk1"/>
              </a:buClr>
              <a:buSzPts val="1800"/>
              <a:buNone/>
              <a:defRPr sz="1800"/>
            </a:lvl2pPr>
            <a:lvl3pPr lvl="2" rtl="0">
              <a:lnSpc>
                <a:spcPct val="115000"/>
              </a:lnSpc>
              <a:spcBef>
                <a:spcPts val="1000"/>
              </a:spcBef>
              <a:spcAft>
                <a:spcPts val="0"/>
              </a:spcAft>
              <a:buClr>
                <a:schemeClr val="dk1"/>
              </a:buClr>
              <a:buSzPts val="1800"/>
              <a:buNone/>
              <a:defRPr sz="1800"/>
            </a:lvl3pPr>
            <a:lvl4pPr lvl="3" rtl="0">
              <a:lnSpc>
                <a:spcPct val="115000"/>
              </a:lnSpc>
              <a:spcBef>
                <a:spcPts val="1000"/>
              </a:spcBef>
              <a:spcAft>
                <a:spcPts val="0"/>
              </a:spcAft>
              <a:buClr>
                <a:schemeClr val="dk1"/>
              </a:buClr>
              <a:buSzPts val="1800"/>
              <a:buNone/>
              <a:defRPr sz="1800"/>
            </a:lvl4pPr>
            <a:lvl5pPr lvl="4" rtl="0">
              <a:lnSpc>
                <a:spcPct val="115000"/>
              </a:lnSpc>
              <a:spcBef>
                <a:spcPts val="1000"/>
              </a:spcBef>
              <a:spcAft>
                <a:spcPts val="0"/>
              </a:spcAft>
              <a:buClr>
                <a:schemeClr val="dk1"/>
              </a:buClr>
              <a:buSzPts val="1800"/>
              <a:buNone/>
              <a:defRPr sz="1800"/>
            </a:lvl5pPr>
            <a:lvl6pPr lvl="5" rtl="0">
              <a:lnSpc>
                <a:spcPct val="115000"/>
              </a:lnSpc>
              <a:spcBef>
                <a:spcPts val="1000"/>
              </a:spcBef>
              <a:spcAft>
                <a:spcPts val="0"/>
              </a:spcAft>
              <a:buClr>
                <a:schemeClr val="dk1"/>
              </a:buClr>
              <a:buSzPts val="1800"/>
              <a:buNone/>
              <a:defRPr sz="1800"/>
            </a:lvl6pPr>
            <a:lvl7pPr lvl="6" rtl="0">
              <a:lnSpc>
                <a:spcPct val="115000"/>
              </a:lnSpc>
              <a:spcBef>
                <a:spcPts val="1000"/>
              </a:spcBef>
              <a:spcAft>
                <a:spcPts val="0"/>
              </a:spcAft>
              <a:buClr>
                <a:schemeClr val="dk1"/>
              </a:buClr>
              <a:buSzPts val="1800"/>
              <a:buNone/>
              <a:defRPr sz="1800"/>
            </a:lvl7pPr>
            <a:lvl8pPr lvl="7" rtl="0">
              <a:lnSpc>
                <a:spcPct val="115000"/>
              </a:lnSpc>
              <a:spcBef>
                <a:spcPts val="1000"/>
              </a:spcBef>
              <a:spcAft>
                <a:spcPts val="0"/>
              </a:spcAft>
              <a:buClr>
                <a:schemeClr val="dk1"/>
              </a:buClr>
              <a:buSzPts val="1800"/>
              <a:buNone/>
              <a:defRPr sz="1800"/>
            </a:lvl8pPr>
            <a:lvl9pPr lvl="8" rtl="0">
              <a:lnSpc>
                <a:spcPct val="115000"/>
              </a:lnSpc>
              <a:spcBef>
                <a:spcPts val="1000"/>
              </a:spcBef>
              <a:spcAft>
                <a:spcPts val="1000"/>
              </a:spcAft>
              <a:buClr>
                <a:schemeClr val="dk1"/>
              </a:buClr>
              <a:buSzPts val="1800"/>
              <a:buNone/>
              <a:defRPr sz="1800"/>
            </a:lvl9pPr>
          </a:lstStyle>
          <a:p/>
        </p:txBody>
      </p:sp>
      <p:grpSp>
        <p:nvGrpSpPr>
          <p:cNvPr id="38" name="Google Shape;38;p4"/>
          <p:cNvGrpSpPr/>
          <p:nvPr/>
        </p:nvGrpSpPr>
        <p:grpSpPr>
          <a:xfrm>
            <a:off x="8187968" y="4740683"/>
            <a:ext cx="471415" cy="164675"/>
            <a:chOff x="238125" y="1563525"/>
            <a:chExt cx="7088950" cy="2569025"/>
          </a:xfrm>
        </p:grpSpPr>
        <p:sp>
          <p:nvSpPr>
            <p:cNvPr id="39" name="Google Shape;39;p4"/>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0" name="Google Shape;40;p4"/>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1" name="Google Shape;41;p4"/>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2" name="Google Shape;42;p4"/>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3" name="Google Shape;43;p4"/>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4" name="Google Shape;44;p4"/>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5" name="Google Shape;45;p4"/>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
        <p:nvSpPr>
          <p:cNvPr id="46" name="Google Shape;46;p4"/>
          <p:cNvSpPr txBox="1"/>
          <p:nvPr>
            <p:ph idx="2" type="subTitle"/>
          </p:nvPr>
        </p:nvSpPr>
        <p:spPr>
          <a:xfrm>
            <a:off x="571525" y="4287075"/>
            <a:ext cx="6667500" cy="214500"/>
          </a:xfrm>
          <a:prstGeom prst="rect">
            <a:avLst/>
          </a:prstGeom>
          <a:noFill/>
          <a:ln>
            <a:noFill/>
          </a:ln>
        </p:spPr>
        <p:txBody>
          <a:bodyPr anchorCtr="0" anchor="b" bIns="0" lIns="0" spcFirstLastPara="1" rIns="0" wrap="square" tIns="0">
            <a:noAutofit/>
          </a:bodyPr>
          <a:lstStyle>
            <a:lvl1pPr lvl="0" rtl="0">
              <a:lnSpc>
                <a:spcPct val="100000"/>
              </a:lnSpc>
              <a:spcBef>
                <a:spcPts val="0"/>
              </a:spcBef>
              <a:spcAft>
                <a:spcPts val="0"/>
              </a:spcAft>
              <a:buClr>
                <a:schemeClr val="dk1"/>
              </a:buClr>
              <a:buSzPts val="1200"/>
              <a:buNone/>
              <a:defRPr sz="1200"/>
            </a:lvl1pPr>
            <a:lvl2pPr lvl="1" rtl="0">
              <a:lnSpc>
                <a:spcPct val="100000"/>
              </a:lnSpc>
              <a:spcBef>
                <a:spcPts val="0"/>
              </a:spcBef>
              <a:spcAft>
                <a:spcPts val="0"/>
              </a:spcAft>
              <a:buClr>
                <a:schemeClr val="dk1"/>
              </a:buClr>
              <a:buSzPts val="1200"/>
              <a:buNone/>
              <a:defRPr sz="1200"/>
            </a:lvl2pPr>
            <a:lvl3pPr lvl="2" rtl="0">
              <a:lnSpc>
                <a:spcPct val="100000"/>
              </a:lnSpc>
              <a:spcBef>
                <a:spcPts val="0"/>
              </a:spcBef>
              <a:spcAft>
                <a:spcPts val="0"/>
              </a:spcAft>
              <a:buClr>
                <a:schemeClr val="dk1"/>
              </a:buClr>
              <a:buSzPts val="1200"/>
              <a:buNone/>
              <a:defRPr sz="1200"/>
            </a:lvl3pPr>
            <a:lvl4pPr lvl="3" rtl="0">
              <a:lnSpc>
                <a:spcPct val="100000"/>
              </a:lnSpc>
              <a:spcBef>
                <a:spcPts val="0"/>
              </a:spcBef>
              <a:spcAft>
                <a:spcPts val="0"/>
              </a:spcAft>
              <a:buClr>
                <a:schemeClr val="dk1"/>
              </a:buClr>
              <a:buSzPts val="1200"/>
              <a:buNone/>
              <a:defRPr sz="1200"/>
            </a:lvl4pPr>
            <a:lvl5pPr lvl="4" rtl="0">
              <a:lnSpc>
                <a:spcPct val="100000"/>
              </a:lnSpc>
              <a:spcBef>
                <a:spcPts val="0"/>
              </a:spcBef>
              <a:spcAft>
                <a:spcPts val="0"/>
              </a:spcAft>
              <a:buClr>
                <a:schemeClr val="dk1"/>
              </a:buClr>
              <a:buSzPts val="1200"/>
              <a:buNone/>
              <a:defRPr sz="1200"/>
            </a:lvl5pPr>
            <a:lvl6pPr lvl="5" rtl="0">
              <a:lnSpc>
                <a:spcPct val="100000"/>
              </a:lnSpc>
              <a:spcBef>
                <a:spcPts val="0"/>
              </a:spcBef>
              <a:spcAft>
                <a:spcPts val="0"/>
              </a:spcAft>
              <a:buClr>
                <a:schemeClr val="dk1"/>
              </a:buClr>
              <a:buSzPts val="1200"/>
              <a:buNone/>
              <a:defRPr sz="1200"/>
            </a:lvl6pPr>
            <a:lvl7pPr lvl="6" rtl="0">
              <a:lnSpc>
                <a:spcPct val="100000"/>
              </a:lnSpc>
              <a:spcBef>
                <a:spcPts val="0"/>
              </a:spcBef>
              <a:spcAft>
                <a:spcPts val="0"/>
              </a:spcAft>
              <a:buClr>
                <a:schemeClr val="dk1"/>
              </a:buClr>
              <a:buSzPts val="1200"/>
              <a:buNone/>
              <a:defRPr sz="1200"/>
            </a:lvl7pPr>
            <a:lvl8pPr lvl="7" rtl="0">
              <a:lnSpc>
                <a:spcPct val="100000"/>
              </a:lnSpc>
              <a:spcBef>
                <a:spcPts val="0"/>
              </a:spcBef>
              <a:spcAft>
                <a:spcPts val="0"/>
              </a:spcAft>
              <a:buClr>
                <a:schemeClr val="dk1"/>
              </a:buClr>
              <a:buSzPts val="1200"/>
              <a:buNone/>
              <a:defRPr sz="1200"/>
            </a:lvl8pPr>
            <a:lvl9pPr lvl="8" rtl="0">
              <a:lnSpc>
                <a:spcPct val="100000"/>
              </a:lnSpc>
              <a:spcBef>
                <a:spcPts val="0"/>
              </a:spcBef>
              <a:spcAft>
                <a:spcPts val="0"/>
              </a:spcAft>
              <a:buClr>
                <a:schemeClr val="dk1"/>
              </a:buClr>
              <a:buSzPts val="1200"/>
              <a:buNone/>
              <a:defRPr sz="12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 Black">
  <p:cSld name="TITLE_1_1">
    <p:bg>
      <p:bgPr>
        <a:solidFill>
          <a:srgbClr val="000000"/>
        </a:solidFill>
      </p:bgPr>
    </p:bg>
    <p:spTree>
      <p:nvGrpSpPr>
        <p:cNvPr id="326" name="Shape 326"/>
        <p:cNvGrpSpPr/>
        <p:nvPr/>
      </p:nvGrpSpPr>
      <p:grpSpPr>
        <a:xfrm>
          <a:off x="0" y="0"/>
          <a:ext cx="0" cy="0"/>
          <a:chOff x="0" y="0"/>
          <a:chExt cx="0" cy="0"/>
        </a:xfrm>
      </p:grpSpPr>
      <p:sp>
        <p:nvSpPr>
          <p:cNvPr id="327" name="Google Shape;327;p32"/>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rgbClr val="FFFFFF"/>
                </a:solidFill>
                <a:latin typeface="Roboto"/>
                <a:ea typeface="Roboto"/>
                <a:cs typeface="Roboto"/>
                <a:sym typeface="Roboto"/>
              </a:defRPr>
            </a:lvl1pPr>
            <a:lvl2pPr lvl="1" rtl="0" algn="ctr">
              <a:buNone/>
              <a:defRPr sz="600">
                <a:solidFill>
                  <a:srgbClr val="FFFFFF"/>
                </a:solidFill>
                <a:latin typeface="Roboto"/>
                <a:ea typeface="Roboto"/>
                <a:cs typeface="Roboto"/>
                <a:sym typeface="Roboto"/>
              </a:defRPr>
            </a:lvl2pPr>
            <a:lvl3pPr lvl="2" rtl="0" algn="ctr">
              <a:buNone/>
              <a:defRPr sz="600">
                <a:solidFill>
                  <a:srgbClr val="FFFFFF"/>
                </a:solidFill>
                <a:latin typeface="Roboto"/>
                <a:ea typeface="Roboto"/>
                <a:cs typeface="Roboto"/>
                <a:sym typeface="Roboto"/>
              </a:defRPr>
            </a:lvl3pPr>
            <a:lvl4pPr lvl="3" rtl="0" algn="ctr">
              <a:buNone/>
              <a:defRPr sz="600">
                <a:solidFill>
                  <a:srgbClr val="FFFFFF"/>
                </a:solidFill>
                <a:latin typeface="Roboto"/>
                <a:ea typeface="Roboto"/>
                <a:cs typeface="Roboto"/>
                <a:sym typeface="Roboto"/>
              </a:defRPr>
            </a:lvl4pPr>
            <a:lvl5pPr lvl="4" rtl="0" algn="ctr">
              <a:buNone/>
              <a:defRPr sz="600">
                <a:solidFill>
                  <a:srgbClr val="FFFFFF"/>
                </a:solidFill>
                <a:latin typeface="Roboto"/>
                <a:ea typeface="Roboto"/>
                <a:cs typeface="Roboto"/>
                <a:sym typeface="Roboto"/>
              </a:defRPr>
            </a:lvl5pPr>
            <a:lvl6pPr lvl="5" rtl="0" algn="ctr">
              <a:buNone/>
              <a:defRPr sz="600">
                <a:solidFill>
                  <a:srgbClr val="FFFFFF"/>
                </a:solidFill>
                <a:latin typeface="Roboto"/>
                <a:ea typeface="Roboto"/>
                <a:cs typeface="Roboto"/>
                <a:sym typeface="Roboto"/>
              </a:defRPr>
            </a:lvl6pPr>
            <a:lvl7pPr lvl="6" rtl="0" algn="ctr">
              <a:buNone/>
              <a:defRPr sz="600">
                <a:solidFill>
                  <a:srgbClr val="FFFFFF"/>
                </a:solidFill>
                <a:latin typeface="Roboto"/>
                <a:ea typeface="Roboto"/>
                <a:cs typeface="Roboto"/>
                <a:sym typeface="Roboto"/>
              </a:defRPr>
            </a:lvl7pPr>
            <a:lvl8pPr lvl="7" rtl="0" algn="ctr">
              <a:buNone/>
              <a:defRPr sz="600">
                <a:solidFill>
                  <a:srgbClr val="FFFFFF"/>
                </a:solidFill>
                <a:latin typeface="Roboto"/>
                <a:ea typeface="Roboto"/>
                <a:cs typeface="Roboto"/>
                <a:sym typeface="Roboto"/>
              </a:defRPr>
            </a:lvl8pPr>
            <a:lvl9pPr lvl="8" rtl="0" algn="ctr">
              <a:buNone/>
              <a:defRPr sz="600">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328" name="Google Shape;328;p32"/>
          <p:cNvGrpSpPr/>
          <p:nvPr/>
        </p:nvGrpSpPr>
        <p:grpSpPr>
          <a:xfrm>
            <a:off x="8291668" y="4740683"/>
            <a:ext cx="471415" cy="164675"/>
            <a:chOff x="238125" y="1563525"/>
            <a:chExt cx="7088950" cy="2569025"/>
          </a:xfrm>
        </p:grpSpPr>
        <p:sp>
          <p:nvSpPr>
            <p:cNvPr id="329" name="Google Shape;329;p32"/>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30" name="Google Shape;330;p32"/>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31" name="Google Shape;331;p32"/>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32" name="Google Shape;332;p32"/>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33" name="Google Shape;333;p32"/>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34" name="Google Shape;334;p32"/>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35" name="Google Shape;335;p32"/>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
        <p:nvSpPr>
          <p:cNvPr id="336" name="Google Shape;336;p32"/>
          <p:cNvSpPr txBox="1"/>
          <p:nvPr>
            <p:ph type="ctrTitle"/>
          </p:nvPr>
        </p:nvSpPr>
        <p:spPr>
          <a:xfrm>
            <a:off x="571525" y="535950"/>
            <a:ext cx="6286500" cy="22506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rgbClr val="FFFFFF"/>
              </a:buClr>
              <a:buSzPts val="4000"/>
              <a:buNone/>
              <a:defRPr b="0" sz="4000">
                <a:solidFill>
                  <a:srgbClr val="FFFFFF"/>
                </a:solidFill>
              </a:defRPr>
            </a:lvl1pPr>
            <a:lvl2pPr lvl="1" rtl="0">
              <a:spcBef>
                <a:spcPts val="0"/>
              </a:spcBef>
              <a:spcAft>
                <a:spcPts val="0"/>
              </a:spcAft>
              <a:buClr>
                <a:srgbClr val="FFFFFF"/>
              </a:buClr>
              <a:buSzPts val="4000"/>
              <a:buFont typeface="Roboto Black"/>
              <a:buNone/>
              <a:defRPr b="0" sz="4000">
                <a:solidFill>
                  <a:srgbClr val="FFFFFF"/>
                </a:solidFill>
                <a:latin typeface="Roboto Black"/>
                <a:ea typeface="Roboto Black"/>
                <a:cs typeface="Roboto Black"/>
                <a:sym typeface="Roboto Black"/>
              </a:defRPr>
            </a:lvl2pPr>
            <a:lvl3pPr lvl="2" rtl="0">
              <a:spcBef>
                <a:spcPts val="0"/>
              </a:spcBef>
              <a:spcAft>
                <a:spcPts val="0"/>
              </a:spcAft>
              <a:buClr>
                <a:srgbClr val="FFFFFF"/>
              </a:buClr>
              <a:buSzPts val="4000"/>
              <a:buFont typeface="Roboto Black"/>
              <a:buNone/>
              <a:defRPr b="0" sz="4000">
                <a:solidFill>
                  <a:srgbClr val="FFFFFF"/>
                </a:solidFill>
                <a:latin typeface="Roboto Black"/>
                <a:ea typeface="Roboto Black"/>
                <a:cs typeface="Roboto Black"/>
                <a:sym typeface="Roboto Black"/>
              </a:defRPr>
            </a:lvl3pPr>
            <a:lvl4pPr lvl="3" rtl="0">
              <a:spcBef>
                <a:spcPts val="0"/>
              </a:spcBef>
              <a:spcAft>
                <a:spcPts val="0"/>
              </a:spcAft>
              <a:buClr>
                <a:srgbClr val="FFFFFF"/>
              </a:buClr>
              <a:buSzPts val="4000"/>
              <a:buFont typeface="Roboto Black"/>
              <a:buNone/>
              <a:defRPr b="0" sz="4000">
                <a:solidFill>
                  <a:srgbClr val="FFFFFF"/>
                </a:solidFill>
                <a:latin typeface="Roboto Black"/>
                <a:ea typeface="Roboto Black"/>
                <a:cs typeface="Roboto Black"/>
                <a:sym typeface="Roboto Black"/>
              </a:defRPr>
            </a:lvl4pPr>
            <a:lvl5pPr lvl="4" rtl="0">
              <a:spcBef>
                <a:spcPts val="0"/>
              </a:spcBef>
              <a:spcAft>
                <a:spcPts val="0"/>
              </a:spcAft>
              <a:buClr>
                <a:srgbClr val="FFFFFF"/>
              </a:buClr>
              <a:buSzPts val="4000"/>
              <a:buFont typeface="Roboto Black"/>
              <a:buNone/>
              <a:defRPr b="0" sz="4000">
                <a:solidFill>
                  <a:srgbClr val="FFFFFF"/>
                </a:solidFill>
                <a:latin typeface="Roboto Black"/>
                <a:ea typeface="Roboto Black"/>
                <a:cs typeface="Roboto Black"/>
                <a:sym typeface="Roboto Black"/>
              </a:defRPr>
            </a:lvl5pPr>
            <a:lvl6pPr lvl="5" rtl="0">
              <a:spcBef>
                <a:spcPts val="0"/>
              </a:spcBef>
              <a:spcAft>
                <a:spcPts val="0"/>
              </a:spcAft>
              <a:buClr>
                <a:srgbClr val="FFFFFF"/>
              </a:buClr>
              <a:buSzPts val="4000"/>
              <a:buFont typeface="Roboto Black"/>
              <a:buNone/>
              <a:defRPr b="0" sz="4000">
                <a:solidFill>
                  <a:srgbClr val="FFFFFF"/>
                </a:solidFill>
                <a:latin typeface="Roboto Black"/>
                <a:ea typeface="Roboto Black"/>
                <a:cs typeface="Roboto Black"/>
                <a:sym typeface="Roboto Black"/>
              </a:defRPr>
            </a:lvl6pPr>
            <a:lvl7pPr lvl="6" rtl="0">
              <a:spcBef>
                <a:spcPts val="0"/>
              </a:spcBef>
              <a:spcAft>
                <a:spcPts val="0"/>
              </a:spcAft>
              <a:buClr>
                <a:srgbClr val="FFFFFF"/>
              </a:buClr>
              <a:buSzPts val="4000"/>
              <a:buFont typeface="Roboto Black"/>
              <a:buNone/>
              <a:defRPr b="0" sz="4000">
                <a:solidFill>
                  <a:srgbClr val="FFFFFF"/>
                </a:solidFill>
                <a:latin typeface="Roboto Black"/>
                <a:ea typeface="Roboto Black"/>
                <a:cs typeface="Roboto Black"/>
                <a:sym typeface="Roboto Black"/>
              </a:defRPr>
            </a:lvl7pPr>
            <a:lvl8pPr lvl="7" rtl="0">
              <a:spcBef>
                <a:spcPts val="0"/>
              </a:spcBef>
              <a:spcAft>
                <a:spcPts val="0"/>
              </a:spcAft>
              <a:buClr>
                <a:srgbClr val="FFFFFF"/>
              </a:buClr>
              <a:buSzPts val="4000"/>
              <a:buFont typeface="Roboto Black"/>
              <a:buNone/>
              <a:defRPr b="0" sz="4000">
                <a:solidFill>
                  <a:srgbClr val="FFFFFF"/>
                </a:solidFill>
                <a:latin typeface="Roboto Black"/>
                <a:ea typeface="Roboto Black"/>
                <a:cs typeface="Roboto Black"/>
                <a:sym typeface="Roboto Black"/>
              </a:defRPr>
            </a:lvl8pPr>
            <a:lvl9pPr lvl="8" rtl="0">
              <a:spcBef>
                <a:spcPts val="0"/>
              </a:spcBef>
              <a:spcAft>
                <a:spcPts val="0"/>
              </a:spcAft>
              <a:buClr>
                <a:srgbClr val="FFFFFF"/>
              </a:buClr>
              <a:buSzPts val="4000"/>
              <a:buFont typeface="Roboto Black"/>
              <a:buNone/>
              <a:defRPr b="0" sz="4000">
                <a:solidFill>
                  <a:srgbClr val="FFFFFF"/>
                </a:solidFill>
                <a:latin typeface="Roboto Black"/>
                <a:ea typeface="Roboto Black"/>
                <a:cs typeface="Roboto Black"/>
                <a:sym typeface="Roboto Black"/>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Body - White">
  <p:cSld name="CUSTOM_4">
    <p:spTree>
      <p:nvGrpSpPr>
        <p:cNvPr id="337" name="Shape 337"/>
        <p:cNvGrpSpPr/>
        <p:nvPr/>
      </p:nvGrpSpPr>
      <p:grpSpPr>
        <a:xfrm>
          <a:off x="0" y="0"/>
          <a:ext cx="0" cy="0"/>
          <a:chOff x="0" y="0"/>
          <a:chExt cx="0" cy="0"/>
        </a:xfrm>
      </p:grpSpPr>
      <p:sp>
        <p:nvSpPr>
          <p:cNvPr id="338" name="Google Shape;338;p33"/>
          <p:cNvSpPr txBox="1"/>
          <p:nvPr>
            <p:ph type="title"/>
          </p:nvPr>
        </p:nvSpPr>
        <p:spPr>
          <a:xfrm>
            <a:off x="476250" y="321300"/>
            <a:ext cx="7143900" cy="5361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39" name="Google Shape;339;p33"/>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chemeClr val="dk1"/>
                </a:solidFill>
                <a:latin typeface="Roboto"/>
                <a:ea typeface="Roboto"/>
                <a:cs typeface="Roboto"/>
                <a:sym typeface="Roboto"/>
              </a:defRPr>
            </a:lvl1pPr>
            <a:lvl2pPr lvl="1" rtl="0" algn="ctr">
              <a:buNone/>
              <a:defRPr sz="600">
                <a:solidFill>
                  <a:schemeClr val="dk1"/>
                </a:solidFill>
                <a:latin typeface="Roboto"/>
                <a:ea typeface="Roboto"/>
                <a:cs typeface="Roboto"/>
                <a:sym typeface="Roboto"/>
              </a:defRPr>
            </a:lvl2pPr>
            <a:lvl3pPr lvl="2" rtl="0" algn="ctr">
              <a:buNone/>
              <a:defRPr sz="600">
                <a:solidFill>
                  <a:schemeClr val="dk1"/>
                </a:solidFill>
                <a:latin typeface="Roboto"/>
                <a:ea typeface="Roboto"/>
                <a:cs typeface="Roboto"/>
                <a:sym typeface="Roboto"/>
              </a:defRPr>
            </a:lvl3pPr>
            <a:lvl4pPr lvl="3" rtl="0" algn="ctr">
              <a:buNone/>
              <a:defRPr sz="600">
                <a:solidFill>
                  <a:schemeClr val="dk1"/>
                </a:solidFill>
                <a:latin typeface="Roboto"/>
                <a:ea typeface="Roboto"/>
                <a:cs typeface="Roboto"/>
                <a:sym typeface="Roboto"/>
              </a:defRPr>
            </a:lvl4pPr>
            <a:lvl5pPr lvl="4" rtl="0" algn="ctr">
              <a:buNone/>
              <a:defRPr sz="600">
                <a:solidFill>
                  <a:schemeClr val="dk1"/>
                </a:solidFill>
                <a:latin typeface="Roboto"/>
                <a:ea typeface="Roboto"/>
                <a:cs typeface="Roboto"/>
                <a:sym typeface="Roboto"/>
              </a:defRPr>
            </a:lvl5pPr>
            <a:lvl6pPr lvl="5" rtl="0" algn="ctr">
              <a:buNone/>
              <a:defRPr sz="600">
                <a:solidFill>
                  <a:schemeClr val="dk1"/>
                </a:solidFill>
                <a:latin typeface="Roboto"/>
                <a:ea typeface="Roboto"/>
                <a:cs typeface="Roboto"/>
                <a:sym typeface="Roboto"/>
              </a:defRPr>
            </a:lvl6pPr>
            <a:lvl7pPr lvl="6" rtl="0" algn="ctr">
              <a:buNone/>
              <a:defRPr sz="600">
                <a:solidFill>
                  <a:schemeClr val="dk1"/>
                </a:solidFill>
                <a:latin typeface="Roboto"/>
                <a:ea typeface="Roboto"/>
                <a:cs typeface="Roboto"/>
                <a:sym typeface="Roboto"/>
              </a:defRPr>
            </a:lvl7pPr>
            <a:lvl8pPr lvl="7" rtl="0" algn="ctr">
              <a:buNone/>
              <a:defRPr sz="600">
                <a:solidFill>
                  <a:schemeClr val="dk1"/>
                </a:solidFill>
                <a:latin typeface="Roboto"/>
                <a:ea typeface="Roboto"/>
                <a:cs typeface="Roboto"/>
                <a:sym typeface="Roboto"/>
              </a:defRPr>
            </a:lvl8pPr>
            <a:lvl9pPr lvl="8" rtl="0" algn="ctr">
              <a:buNone/>
              <a:defRPr sz="600">
                <a:solidFill>
                  <a:schemeClr val="dk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340" name="Google Shape;340;p33"/>
          <p:cNvGrpSpPr/>
          <p:nvPr/>
        </p:nvGrpSpPr>
        <p:grpSpPr>
          <a:xfrm>
            <a:off x="8291668" y="4740683"/>
            <a:ext cx="471415" cy="164675"/>
            <a:chOff x="238125" y="1563525"/>
            <a:chExt cx="7088950" cy="2569025"/>
          </a:xfrm>
        </p:grpSpPr>
        <p:sp>
          <p:nvSpPr>
            <p:cNvPr id="341" name="Google Shape;341;p33"/>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42" name="Google Shape;342;p33"/>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43" name="Google Shape;343;p33"/>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44" name="Google Shape;344;p33"/>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45" name="Google Shape;345;p33"/>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46" name="Google Shape;346;p33"/>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47" name="Google Shape;347;p33"/>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
        <p:nvSpPr>
          <p:cNvPr id="348" name="Google Shape;348;p33"/>
          <p:cNvSpPr txBox="1"/>
          <p:nvPr>
            <p:ph idx="1" type="body"/>
          </p:nvPr>
        </p:nvSpPr>
        <p:spPr>
          <a:xfrm>
            <a:off x="476250" y="1071775"/>
            <a:ext cx="6381900" cy="3429600"/>
          </a:xfrm>
          <a:prstGeom prst="rect">
            <a:avLst/>
          </a:prstGeom>
        </p:spPr>
        <p:txBody>
          <a:bodyPr anchorCtr="0" anchor="t" bIns="0" lIns="0" spcFirstLastPara="1" rIns="0" wrap="square" tIns="0">
            <a:noAutofit/>
          </a:bodyPr>
          <a:lstStyle>
            <a:lvl1pPr indent="-336550" lvl="0" marL="457200" rtl="0">
              <a:lnSpc>
                <a:spcPct val="115000"/>
              </a:lnSpc>
              <a:spcBef>
                <a:spcPts val="0"/>
              </a:spcBef>
              <a:spcAft>
                <a:spcPts val="0"/>
              </a:spcAft>
              <a:buClr>
                <a:srgbClr val="000000"/>
              </a:buClr>
              <a:buSzPts val="1700"/>
              <a:buChar char="—"/>
              <a:defRPr>
                <a:solidFill>
                  <a:srgbClr val="000000"/>
                </a:solidFill>
              </a:defRPr>
            </a:lvl1pPr>
            <a:lvl2pPr indent="-317500" lvl="1" marL="914400" rtl="0">
              <a:lnSpc>
                <a:spcPct val="115000"/>
              </a:lnSpc>
              <a:spcBef>
                <a:spcPts val="1000"/>
              </a:spcBef>
              <a:spcAft>
                <a:spcPts val="0"/>
              </a:spcAft>
              <a:buClr>
                <a:srgbClr val="000000"/>
              </a:buClr>
              <a:buSzPts val="1400"/>
              <a:buChar char="–"/>
              <a:defRPr>
                <a:solidFill>
                  <a:srgbClr val="000000"/>
                </a:solidFill>
              </a:defRPr>
            </a:lvl2pPr>
            <a:lvl3pPr indent="-317500" lvl="2" marL="1371600" rtl="0">
              <a:lnSpc>
                <a:spcPct val="115000"/>
              </a:lnSpc>
              <a:spcBef>
                <a:spcPts val="1000"/>
              </a:spcBef>
              <a:spcAft>
                <a:spcPts val="0"/>
              </a:spcAft>
              <a:buClr>
                <a:srgbClr val="000000"/>
              </a:buClr>
              <a:buSzPts val="1400"/>
              <a:buChar char="–"/>
              <a:defRPr>
                <a:solidFill>
                  <a:srgbClr val="000000"/>
                </a:solidFill>
              </a:defRPr>
            </a:lvl3pPr>
            <a:lvl4pPr indent="-317500" lvl="3" marL="1828800" rtl="0">
              <a:lnSpc>
                <a:spcPct val="115000"/>
              </a:lnSpc>
              <a:spcBef>
                <a:spcPts val="1000"/>
              </a:spcBef>
              <a:spcAft>
                <a:spcPts val="0"/>
              </a:spcAft>
              <a:buClr>
                <a:srgbClr val="000000"/>
              </a:buClr>
              <a:buSzPts val="1400"/>
              <a:buChar char="–"/>
              <a:defRPr>
                <a:solidFill>
                  <a:srgbClr val="000000"/>
                </a:solidFill>
              </a:defRPr>
            </a:lvl4pPr>
            <a:lvl5pPr indent="-317500" lvl="4" marL="2286000" rtl="0">
              <a:lnSpc>
                <a:spcPct val="115000"/>
              </a:lnSpc>
              <a:spcBef>
                <a:spcPts val="1000"/>
              </a:spcBef>
              <a:spcAft>
                <a:spcPts val="0"/>
              </a:spcAft>
              <a:buClr>
                <a:srgbClr val="000000"/>
              </a:buClr>
              <a:buSzPts val="1400"/>
              <a:buChar char="–"/>
              <a:defRPr>
                <a:solidFill>
                  <a:srgbClr val="000000"/>
                </a:solidFill>
              </a:defRPr>
            </a:lvl5pPr>
            <a:lvl6pPr indent="-317500" lvl="5" marL="2743200" rtl="0">
              <a:lnSpc>
                <a:spcPct val="115000"/>
              </a:lnSpc>
              <a:spcBef>
                <a:spcPts val="1000"/>
              </a:spcBef>
              <a:spcAft>
                <a:spcPts val="0"/>
              </a:spcAft>
              <a:buClr>
                <a:srgbClr val="000000"/>
              </a:buClr>
              <a:buSzPts val="1400"/>
              <a:buChar char="–"/>
              <a:defRPr>
                <a:solidFill>
                  <a:srgbClr val="000000"/>
                </a:solidFill>
              </a:defRPr>
            </a:lvl6pPr>
            <a:lvl7pPr indent="-317500" lvl="6" marL="3200400" rtl="0">
              <a:lnSpc>
                <a:spcPct val="115000"/>
              </a:lnSpc>
              <a:spcBef>
                <a:spcPts val="1000"/>
              </a:spcBef>
              <a:spcAft>
                <a:spcPts val="0"/>
              </a:spcAft>
              <a:buClr>
                <a:srgbClr val="000000"/>
              </a:buClr>
              <a:buSzPts val="1400"/>
              <a:buChar char="–"/>
              <a:defRPr>
                <a:solidFill>
                  <a:srgbClr val="000000"/>
                </a:solidFill>
              </a:defRPr>
            </a:lvl7pPr>
            <a:lvl8pPr indent="-317500" lvl="7" marL="3657600" rtl="0">
              <a:lnSpc>
                <a:spcPct val="115000"/>
              </a:lnSpc>
              <a:spcBef>
                <a:spcPts val="1000"/>
              </a:spcBef>
              <a:spcAft>
                <a:spcPts val="0"/>
              </a:spcAft>
              <a:buClr>
                <a:srgbClr val="000000"/>
              </a:buClr>
              <a:buSzPts val="1400"/>
              <a:buChar char="–"/>
              <a:defRPr>
                <a:solidFill>
                  <a:srgbClr val="000000"/>
                </a:solidFill>
              </a:defRPr>
            </a:lvl8pPr>
            <a:lvl9pPr indent="-317500" lvl="8" marL="4114800" rtl="0">
              <a:lnSpc>
                <a:spcPct val="115000"/>
              </a:lnSpc>
              <a:spcBef>
                <a:spcPts val="1000"/>
              </a:spcBef>
              <a:spcAft>
                <a:spcPts val="1000"/>
              </a:spcAft>
              <a:buClr>
                <a:srgbClr val="000000"/>
              </a:buClr>
              <a:buSzPts val="1400"/>
              <a:buChar char="–"/>
              <a:defRPr>
                <a:solidFill>
                  <a:srgbClr val="000000"/>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Body - Black">
  <p:cSld name="CUSTOM_4_1">
    <p:bg>
      <p:bgPr>
        <a:solidFill>
          <a:srgbClr val="000000"/>
        </a:solidFill>
      </p:bgPr>
    </p:bg>
    <p:spTree>
      <p:nvGrpSpPr>
        <p:cNvPr id="349" name="Shape 349"/>
        <p:cNvGrpSpPr/>
        <p:nvPr/>
      </p:nvGrpSpPr>
      <p:grpSpPr>
        <a:xfrm>
          <a:off x="0" y="0"/>
          <a:ext cx="0" cy="0"/>
          <a:chOff x="0" y="0"/>
          <a:chExt cx="0" cy="0"/>
        </a:xfrm>
      </p:grpSpPr>
      <p:sp>
        <p:nvSpPr>
          <p:cNvPr id="350" name="Google Shape;350;p34"/>
          <p:cNvSpPr txBox="1"/>
          <p:nvPr>
            <p:ph type="title"/>
          </p:nvPr>
        </p:nvSpPr>
        <p:spPr>
          <a:xfrm>
            <a:off x="476250" y="321300"/>
            <a:ext cx="7143900" cy="5361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51" name="Google Shape;351;p34"/>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rgbClr val="FFFFFF"/>
                </a:solidFill>
                <a:latin typeface="Roboto"/>
                <a:ea typeface="Roboto"/>
                <a:cs typeface="Roboto"/>
                <a:sym typeface="Roboto"/>
              </a:defRPr>
            </a:lvl1pPr>
            <a:lvl2pPr lvl="1" rtl="0" algn="ctr">
              <a:buNone/>
              <a:defRPr sz="600">
                <a:solidFill>
                  <a:srgbClr val="FFFFFF"/>
                </a:solidFill>
                <a:latin typeface="Roboto"/>
                <a:ea typeface="Roboto"/>
                <a:cs typeface="Roboto"/>
                <a:sym typeface="Roboto"/>
              </a:defRPr>
            </a:lvl2pPr>
            <a:lvl3pPr lvl="2" rtl="0" algn="ctr">
              <a:buNone/>
              <a:defRPr sz="600">
                <a:solidFill>
                  <a:srgbClr val="FFFFFF"/>
                </a:solidFill>
                <a:latin typeface="Roboto"/>
                <a:ea typeface="Roboto"/>
                <a:cs typeface="Roboto"/>
                <a:sym typeface="Roboto"/>
              </a:defRPr>
            </a:lvl3pPr>
            <a:lvl4pPr lvl="3" rtl="0" algn="ctr">
              <a:buNone/>
              <a:defRPr sz="600">
                <a:solidFill>
                  <a:srgbClr val="FFFFFF"/>
                </a:solidFill>
                <a:latin typeface="Roboto"/>
                <a:ea typeface="Roboto"/>
                <a:cs typeface="Roboto"/>
                <a:sym typeface="Roboto"/>
              </a:defRPr>
            </a:lvl4pPr>
            <a:lvl5pPr lvl="4" rtl="0" algn="ctr">
              <a:buNone/>
              <a:defRPr sz="600">
                <a:solidFill>
                  <a:srgbClr val="FFFFFF"/>
                </a:solidFill>
                <a:latin typeface="Roboto"/>
                <a:ea typeface="Roboto"/>
                <a:cs typeface="Roboto"/>
                <a:sym typeface="Roboto"/>
              </a:defRPr>
            </a:lvl5pPr>
            <a:lvl6pPr lvl="5" rtl="0" algn="ctr">
              <a:buNone/>
              <a:defRPr sz="600">
                <a:solidFill>
                  <a:srgbClr val="FFFFFF"/>
                </a:solidFill>
                <a:latin typeface="Roboto"/>
                <a:ea typeface="Roboto"/>
                <a:cs typeface="Roboto"/>
                <a:sym typeface="Roboto"/>
              </a:defRPr>
            </a:lvl6pPr>
            <a:lvl7pPr lvl="6" rtl="0" algn="ctr">
              <a:buNone/>
              <a:defRPr sz="600">
                <a:solidFill>
                  <a:srgbClr val="FFFFFF"/>
                </a:solidFill>
                <a:latin typeface="Roboto"/>
                <a:ea typeface="Roboto"/>
                <a:cs typeface="Roboto"/>
                <a:sym typeface="Roboto"/>
              </a:defRPr>
            </a:lvl7pPr>
            <a:lvl8pPr lvl="7" rtl="0" algn="ctr">
              <a:buNone/>
              <a:defRPr sz="600">
                <a:solidFill>
                  <a:srgbClr val="FFFFFF"/>
                </a:solidFill>
                <a:latin typeface="Roboto"/>
                <a:ea typeface="Roboto"/>
                <a:cs typeface="Roboto"/>
                <a:sym typeface="Roboto"/>
              </a:defRPr>
            </a:lvl8pPr>
            <a:lvl9pPr lvl="8" rtl="0" algn="ctr">
              <a:buNone/>
              <a:defRPr sz="600">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352" name="Google Shape;352;p34"/>
          <p:cNvGrpSpPr/>
          <p:nvPr/>
        </p:nvGrpSpPr>
        <p:grpSpPr>
          <a:xfrm>
            <a:off x="8291668" y="4740683"/>
            <a:ext cx="471415" cy="164675"/>
            <a:chOff x="238125" y="1563525"/>
            <a:chExt cx="7088950" cy="2569025"/>
          </a:xfrm>
        </p:grpSpPr>
        <p:sp>
          <p:nvSpPr>
            <p:cNvPr id="353" name="Google Shape;353;p34"/>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54" name="Google Shape;354;p34"/>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55" name="Google Shape;355;p34"/>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56" name="Google Shape;356;p34"/>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57" name="Google Shape;357;p34"/>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58" name="Google Shape;358;p34"/>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59" name="Google Shape;359;p34"/>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
        <p:nvSpPr>
          <p:cNvPr id="360" name="Google Shape;360;p34"/>
          <p:cNvSpPr txBox="1"/>
          <p:nvPr>
            <p:ph idx="1" type="body"/>
          </p:nvPr>
        </p:nvSpPr>
        <p:spPr>
          <a:xfrm>
            <a:off x="476250" y="1071775"/>
            <a:ext cx="6381900" cy="3429600"/>
          </a:xfrm>
          <a:prstGeom prst="rect">
            <a:avLst/>
          </a:prstGeom>
        </p:spPr>
        <p:txBody>
          <a:bodyPr anchorCtr="0" anchor="t" bIns="0" lIns="0" spcFirstLastPara="1" rIns="0" wrap="square" tIns="0">
            <a:noAutofit/>
          </a:bodyPr>
          <a:lstStyle>
            <a:lvl1pPr indent="-336550" lvl="0" marL="457200" rtl="0">
              <a:lnSpc>
                <a:spcPct val="115000"/>
              </a:lnSpc>
              <a:spcBef>
                <a:spcPts val="0"/>
              </a:spcBef>
              <a:spcAft>
                <a:spcPts val="0"/>
              </a:spcAft>
              <a:buClr>
                <a:srgbClr val="FFFFFF"/>
              </a:buClr>
              <a:buSzPts val="1700"/>
              <a:buChar char="—"/>
              <a:defRPr>
                <a:solidFill>
                  <a:srgbClr val="FFFFFF"/>
                </a:solidFill>
              </a:defRPr>
            </a:lvl1pPr>
            <a:lvl2pPr indent="-317500" lvl="1" marL="914400" rtl="0">
              <a:lnSpc>
                <a:spcPct val="115000"/>
              </a:lnSpc>
              <a:spcBef>
                <a:spcPts val="1000"/>
              </a:spcBef>
              <a:spcAft>
                <a:spcPts val="0"/>
              </a:spcAft>
              <a:buClr>
                <a:srgbClr val="FFFFFF"/>
              </a:buClr>
              <a:buSzPts val="1400"/>
              <a:buChar char="–"/>
              <a:defRPr>
                <a:solidFill>
                  <a:srgbClr val="FFFFFF"/>
                </a:solidFill>
              </a:defRPr>
            </a:lvl2pPr>
            <a:lvl3pPr indent="-317500" lvl="2" marL="1371600" rtl="0">
              <a:lnSpc>
                <a:spcPct val="115000"/>
              </a:lnSpc>
              <a:spcBef>
                <a:spcPts val="1000"/>
              </a:spcBef>
              <a:spcAft>
                <a:spcPts val="0"/>
              </a:spcAft>
              <a:buClr>
                <a:srgbClr val="FFFFFF"/>
              </a:buClr>
              <a:buSzPts val="1400"/>
              <a:buChar char="–"/>
              <a:defRPr>
                <a:solidFill>
                  <a:srgbClr val="FFFFFF"/>
                </a:solidFill>
              </a:defRPr>
            </a:lvl3pPr>
            <a:lvl4pPr indent="-317500" lvl="3" marL="1828800" rtl="0">
              <a:lnSpc>
                <a:spcPct val="115000"/>
              </a:lnSpc>
              <a:spcBef>
                <a:spcPts val="1000"/>
              </a:spcBef>
              <a:spcAft>
                <a:spcPts val="0"/>
              </a:spcAft>
              <a:buClr>
                <a:srgbClr val="FFFFFF"/>
              </a:buClr>
              <a:buSzPts val="1400"/>
              <a:buChar char="–"/>
              <a:defRPr>
                <a:solidFill>
                  <a:srgbClr val="FFFFFF"/>
                </a:solidFill>
              </a:defRPr>
            </a:lvl4pPr>
            <a:lvl5pPr indent="-317500" lvl="4" marL="2286000" rtl="0">
              <a:lnSpc>
                <a:spcPct val="115000"/>
              </a:lnSpc>
              <a:spcBef>
                <a:spcPts val="1000"/>
              </a:spcBef>
              <a:spcAft>
                <a:spcPts val="0"/>
              </a:spcAft>
              <a:buClr>
                <a:srgbClr val="FFFFFF"/>
              </a:buClr>
              <a:buSzPts val="1400"/>
              <a:buChar char="–"/>
              <a:defRPr>
                <a:solidFill>
                  <a:srgbClr val="FFFFFF"/>
                </a:solidFill>
              </a:defRPr>
            </a:lvl5pPr>
            <a:lvl6pPr indent="-317500" lvl="5" marL="2743200" rtl="0">
              <a:lnSpc>
                <a:spcPct val="115000"/>
              </a:lnSpc>
              <a:spcBef>
                <a:spcPts val="1000"/>
              </a:spcBef>
              <a:spcAft>
                <a:spcPts val="0"/>
              </a:spcAft>
              <a:buClr>
                <a:srgbClr val="FFFFFF"/>
              </a:buClr>
              <a:buSzPts val="1400"/>
              <a:buChar char="–"/>
              <a:defRPr>
                <a:solidFill>
                  <a:srgbClr val="FFFFFF"/>
                </a:solidFill>
              </a:defRPr>
            </a:lvl6pPr>
            <a:lvl7pPr indent="-317500" lvl="6" marL="3200400" rtl="0">
              <a:lnSpc>
                <a:spcPct val="115000"/>
              </a:lnSpc>
              <a:spcBef>
                <a:spcPts val="1000"/>
              </a:spcBef>
              <a:spcAft>
                <a:spcPts val="0"/>
              </a:spcAft>
              <a:buClr>
                <a:srgbClr val="FFFFFF"/>
              </a:buClr>
              <a:buSzPts val="1400"/>
              <a:buChar char="–"/>
              <a:defRPr>
                <a:solidFill>
                  <a:srgbClr val="FFFFFF"/>
                </a:solidFill>
              </a:defRPr>
            </a:lvl7pPr>
            <a:lvl8pPr indent="-317500" lvl="7" marL="3657600" rtl="0">
              <a:lnSpc>
                <a:spcPct val="115000"/>
              </a:lnSpc>
              <a:spcBef>
                <a:spcPts val="1000"/>
              </a:spcBef>
              <a:spcAft>
                <a:spcPts val="0"/>
              </a:spcAft>
              <a:buClr>
                <a:srgbClr val="FFFFFF"/>
              </a:buClr>
              <a:buSzPts val="1400"/>
              <a:buChar char="–"/>
              <a:defRPr>
                <a:solidFill>
                  <a:srgbClr val="FFFFFF"/>
                </a:solidFill>
              </a:defRPr>
            </a:lvl8pPr>
            <a:lvl9pPr indent="-317500" lvl="8" marL="4114800" rtl="0">
              <a:lnSpc>
                <a:spcPct val="115000"/>
              </a:lnSpc>
              <a:spcBef>
                <a:spcPts val="1000"/>
              </a:spcBef>
              <a:spcAft>
                <a:spcPts val="1000"/>
              </a:spcAft>
              <a:buClr>
                <a:srgbClr val="FFFFFF"/>
              </a:buClr>
              <a:buSzPts val="1400"/>
              <a:buChar char="–"/>
              <a:defRPr>
                <a:solidFill>
                  <a:srgbClr val="FFFFFF"/>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White">
  <p:cSld name="CUSTOM_2">
    <p:spTree>
      <p:nvGrpSpPr>
        <p:cNvPr id="361" name="Shape 361"/>
        <p:cNvGrpSpPr/>
        <p:nvPr/>
      </p:nvGrpSpPr>
      <p:grpSpPr>
        <a:xfrm>
          <a:off x="0" y="0"/>
          <a:ext cx="0" cy="0"/>
          <a:chOff x="0" y="0"/>
          <a:chExt cx="0" cy="0"/>
        </a:xfrm>
      </p:grpSpPr>
      <p:sp>
        <p:nvSpPr>
          <p:cNvPr id="362" name="Google Shape;362;p35"/>
          <p:cNvSpPr txBox="1"/>
          <p:nvPr>
            <p:ph type="title"/>
          </p:nvPr>
        </p:nvSpPr>
        <p:spPr>
          <a:xfrm>
            <a:off x="476250" y="321300"/>
            <a:ext cx="7143900" cy="536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2800"/>
              <a:buFont typeface="Roboto"/>
              <a:buNone/>
              <a:defRPr b="1" i="0" sz="2800" u="none" cap="none" strike="noStrike">
                <a:solidFill>
                  <a:schemeClr val="dk1"/>
                </a:solidFill>
                <a:latin typeface="Roboto"/>
                <a:ea typeface="Roboto"/>
                <a:cs typeface="Roboto"/>
                <a:sym typeface="Roboto"/>
              </a:defRPr>
            </a:lvl1pPr>
            <a:lvl2pPr lvl="1" rtl="0">
              <a:lnSpc>
                <a:spcPct val="100000"/>
              </a:lnSpc>
              <a:spcBef>
                <a:spcPts val="0"/>
              </a:spcBef>
              <a:spcAft>
                <a:spcPts val="0"/>
              </a:spcAft>
              <a:buSzPts val="2800"/>
              <a:buFont typeface="Roboto"/>
              <a:buNone/>
              <a:defRPr b="1" sz="2800">
                <a:latin typeface="Roboto"/>
                <a:ea typeface="Roboto"/>
                <a:cs typeface="Roboto"/>
                <a:sym typeface="Roboto"/>
              </a:defRPr>
            </a:lvl2pPr>
            <a:lvl3pPr lvl="2" rtl="0">
              <a:lnSpc>
                <a:spcPct val="100000"/>
              </a:lnSpc>
              <a:spcBef>
                <a:spcPts val="0"/>
              </a:spcBef>
              <a:spcAft>
                <a:spcPts val="0"/>
              </a:spcAft>
              <a:buSzPts val="2800"/>
              <a:buFont typeface="Roboto"/>
              <a:buNone/>
              <a:defRPr b="1" sz="2800">
                <a:latin typeface="Roboto"/>
                <a:ea typeface="Roboto"/>
                <a:cs typeface="Roboto"/>
                <a:sym typeface="Roboto"/>
              </a:defRPr>
            </a:lvl3pPr>
            <a:lvl4pPr lvl="3" rtl="0">
              <a:lnSpc>
                <a:spcPct val="100000"/>
              </a:lnSpc>
              <a:spcBef>
                <a:spcPts val="0"/>
              </a:spcBef>
              <a:spcAft>
                <a:spcPts val="0"/>
              </a:spcAft>
              <a:buSzPts val="2800"/>
              <a:buFont typeface="Roboto"/>
              <a:buNone/>
              <a:defRPr b="1" sz="2800">
                <a:latin typeface="Roboto"/>
                <a:ea typeface="Roboto"/>
                <a:cs typeface="Roboto"/>
                <a:sym typeface="Roboto"/>
              </a:defRPr>
            </a:lvl4pPr>
            <a:lvl5pPr lvl="4" rtl="0">
              <a:lnSpc>
                <a:spcPct val="100000"/>
              </a:lnSpc>
              <a:spcBef>
                <a:spcPts val="0"/>
              </a:spcBef>
              <a:spcAft>
                <a:spcPts val="0"/>
              </a:spcAft>
              <a:buSzPts val="2800"/>
              <a:buFont typeface="Roboto"/>
              <a:buNone/>
              <a:defRPr b="1" sz="2800">
                <a:latin typeface="Roboto"/>
                <a:ea typeface="Roboto"/>
                <a:cs typeface="Roboto"/>
                <a:sym typeface="Roboto"/>
              </a:defRPr>
            </a:lvl5pPr>
            <a:lvl6pPr lvl="5" rtl="0">
              <a:lnSpc>
                <a:spcPct val="100000"/>
              </a:lnSpc>
              <a:spcBef>
                <a:spcPts val="0"/>
              </a:spcBef>
              <a:spcAft>
                <a:spcPts val="0"/>
              </a:spcAft>
              <a:buSzPts val="2800"/>
              <a:buFont typeface="Roboto"/>
              <a:buNone/>
              <a:defRPr b="1" sz="2800">
                <a:latin typeface="Roboto"/>
                <a:ea typeface="Roboto"/>
                <a:cs typeface="Roboto"/>
                <a:sym typeface="Roboto"/>
              </a:defRPr>
            </a:lvl6pPr>
            <a:lvl7pPr lvl="6" rtl="0">
              <a:lnSpc>
                <a:spcPct val="100000"/>
              </a:lnSpc>
              <a:spcBef>
                <a:spcPts val="0"/>
              </a:spcBef>
              <a:spcAft>
                <a:spcPts val="0"/>
              </a:spcAft>
              <a:buSzPts val="2800"/>
              <a:buFont typeface="Roboto"/>
              <a:buNone/>
              <a:defRPr b="1" sz="2800">
                <a:latin typeface="Roboto"/>
                <a:ea typeface="Roboto"/>
                <a:cs typeface="Roboto"/>
                <a:sym typeface="Roboto"/>
              </a:defRPr>
            </a:lvl7pPr>
            <a:lvl8pPr lvl="7" rtl="0">
              <a:lnSpc>
                <a:spcPct val="100000"/>
              </a:lnSpc>
              <a:spcBef>
                <a:spcPts val="0"/>
              </a:spcBef>
              <a:spcAft>
                <a:spcPts val="0"/>
              </a:spcAft>
              <a:buSzPts val="2800"/>
              <a:buFont typeface="Roboto"/>
              <a:buNone/>
              <a:defRPr b="1" sz="2800">
                <a:latin typeface="Roboto"/>
                <a:ea typeface="Roboto"/>
                <a:cs typeface="Roboto"/>
                <a:sym typeface="Roboto"/>
              </a:defRPr>
            </a:lvl8pPr>
            <a:lvl9pPr lvl="8" rtl="0">
              <a:lnSpc>
                <a:spcPct val="100000"/>
              </a:lnSpc>
              <a:spcBef>
                <a:spcPts val="0"/>
              </a:spcBef>
              <a:spcAft>
                <a:spcPts val="0"/>
              </a:spcAft>
              <a:buSzPts val="2800"/>
              <a:buFont typeface="Roboto"/>
              <a:buNone/>
              <a:defRPr b="1" sz="2800">
                <a:latin typeface="Roboto"/>
                <a:ea typeface="Roboto"/>
                <a:cs typeface="Roboto"/>
                <a:sym typeface="Roboto"/>
              </a:defRPr>
            </a:lvl9pPr>
          </a:lstStyle>
          <a:p/>
        </p:txBody>
      </p:sp>
      <p:sp>
        <p:nvSpPr>
          <p:cNvPr id="363" name="Google Shape;363;p35"/>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chemeClr val="dk1"/>
                </a:solidFill>
                <a:latin typeface="Roboto"/>
                <a:ea typeface="Roboto"/>
                <a:cs typeface="Roboto"/>
                <a:sym typeface="Roboto"/>
              </a:defRPr>
            </a:lvl1pPr>
            <a:lvl2pPr lvl="1" rtl="0" algn="ctr">
              <a:buNone/>
              <a:defRPr sz="600">
                <a:solidFill>
                  <a:schemeClr val="dk1"/>
                </a:solidFill>
                <a:latin typeface="Roboto"/>
                <a:ea typeface="Roboto"/>
                <a:cs typeface="Roboto"/>
                <a:sym typeface="Roboto"/>
              </a:defRPr>
            </a:lvl2pPr>
            <a:lvl3pPr lvl="2" rtl="0" algn="ctr">
              <a:buNone/>
              <a:defRPr sz="600">
                <a:solidFill>
                  <a:schemeClr val="dk1"/>
                </a:solidFill>
                <a:latin typeface="Roboto"/>
                <a:ea typeface="Roboto"/>
                <a:cs typeface="Roboto"/>
                <a:sym typeface="Roboto"/>
              </a:defRPr>
            </a:lvl3pPr>
            <a:lvl4pPr lvl="3" rtl="0" algn="ctr">
              <a:buNone/>
              <a:defRPr sz="600">
                <a:solidFill>
                  <a:schemeClr val="dk1"/>
                </a:solidFill>
                <a:latin typeface="Roboto"/>
                <a:ea typeface="Roboto"/>
                <a:cs typeface="Roboto"/>
                <a:sym typeface="Roboto"/>
              </a:defRPr>
            </a:lvl4pPr>
            <a:lvl5pPr lvl="4" rtl="0" algn="ctr">
              <a:buNone/>
              <a:defRPr sz="600">
                <a:solidFill>
                  <a:schemeClr val="dk1"/>
                </a:solidFill>
                <a:latin typeface="Roboto"/>
                <a:ea typeface="Roboto"/>
                <a:cs typeface="Roboto"/>
                <a:sym typeface="Roboto"/>
              </a:defRPr>
            </a:lvl5pPr>
            <a:lvl6pPr lvl="5" rtl="0" algn="ctr">
              <a:buNone/>
              <a:defRPr sz="600">
                <a:solidFill>
                  <a:schemeClr val="dk1"/>
                </a:solidFill>
                <a:latin typeface="Roboto"/>
                <a:ea typeface="Roboto"/>
                <a:cs typeface="Roboto"/>
                <a:sym typeface="Roboto"/>
              </a:defRPr>
            </a:lvl6pPr>
            <a:lvl7pPr lvl="6" rtl="0" algn="ctr">
              <a:buNone/>
              <a:defRPr sz="600">
                <a:solidFill>
                  <a:schemeClr val="dk1"/>
                </a:solidFill>
                <a:latin typeface="Roboto"/>
                <a:ea typeface="Roboto"/>
                <a:cs typeface="Roboto"/>
                <a:sym typeface="Roboto"/>
              </a:defRPr>
            </a:lvl7pPr>
            <a:lvl8pPr lvl="7" rtl="0" algn="ctr">
              <a:buNone/>
              <a:defRPr sz="600">
                <a:solidFill>
                  <a:schemeClr val="dk1"/>
                </a:solidFill>
                <a:latin typeface="Roboto"/>
                <a:ea typeface="Roboto"/>
                <a:cs typeface="Roboto"/>
                <a:sym typeface="Roboto"/>
              </a:defRPr>
            </a:lvl8pPr>
            <a:lvl9pPr lvl="8" rtl="0" algn="ctr">
              <a:buNone/>
              <a:defRPr sz="600">
                <a:solidFill>
                  <a:schemeClr val="dk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364" name="Google Shape;364;p35"/>
          <p:cNvGrpSpPr/>
          <p:nvPr/>
        </p:nvGrpSpPr>
        <p:grpSpPr>
          <a:xfrm>
            <a:off x="8291668" y="4740683"/>
            <a:ext cx="471415" cy="164675"/>
            <a:chOff x="238125" y="1563525"/>
            <a:chExt cx="7088950" cy="2569025"/>
          </a:xfrm>
        </p:grpSpPr>
        <p:sp>
          <p:nvSpPr>
            <p:cNvPr id="365" name="Google Shape;365;p35"/>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66" name="Google Shape;366;p35"/>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67" name="Google Shape;367;p35"/>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68" name="Google Shape;368;p35"/>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69" name="Google Shape;369;p35"/>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70" name="Google Shape;370;p35"/>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71" name="Google Shape;371;p35"/>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Black">
  <p:cSld name="CUSTOM_2_1">
    <p:bg>
      <p:bgPr>
        <a:solidFill>
          <a:srgbClr val="000000"/>
        </a:solidFill>
      </p:bgPr>
    </p:bg>
    <p:spTree>
      <p:nvGrpSpPr>
        <p:cNvPr id="372" name="Shape 372"/>
        <p:cNvGrpSpPr/>
        <p:nvPr/>
      </p:nvGrpSpPr>
      <p:grpSpPr>
        <a:xfrm>
          <a:off x="0" y="0"/>
          <a:ext cx="0" cy="0"/>
          <a:chOff x="0" y="0"/>
          <a:chExt cx="0" cy="0"/>
        </a:xfrm>
      </p:grpSpPr>
      <p:sp>
        <p:nvSpPr>
          <p:cNvPr id="373" name="Google Shape;373;p36"/>
          <p:cNvSpPr txBox="1"/>
          <p:nvPr>
            <p:ph type="title"/>
          </p:nvPr>
        </p:nvSpPr>
        <p:spPr>
          <a:xfrm>
            <a:off x="476250" y="321300"/>
            <a:ext cx="7143900" cy="536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800"/>
              <a:buFont typeface="Roboto"/>
              <a:buNone/>
              <a:defRPr b="1" i="0" sz="2800" u="none" cap="none" strike="noStrike">
                <a:solidFill>
                  <a:srgbClr val="FFFFFF"/>
                </a:solidFill>
                <a:latin typeface="Roboto"/>
                <a:ea typeface="Roboto"/>
                <a:cs typeface="Roboto"/>
                <a:sym typeface="Roboto"/>
              </a:defRPr>
            </a:lvl1pPr>
            <a:lvl2pPr lvl="1" rtl="0">
              <a:lnSpc>
                <a:spcPct val="100000"/>
              </a:lnSpc>
              <a:spcBef>
                <a:spcPts val="0"/>
              </a:spcBef>
              <a:spcAft>
                <a:spcPts val="0"/>
              </a:spcAft>
              <a:buClr>
                <a:srgbClr val="FFFFFF"/>
              </a:buClr>
              <a:buSzPts val="2800"/>
              <a:buFont typeface="Roboto"/>
              <a:buNone/>
              <a:defRPr b="1" sz="2800">
                <a:solidFill>
                  <a:srgbClr val="FFFFFF"/>
                </a:solidFill>
                <a:latin typeface="Roboto"/>
                <a:ea typeface="Roboto"/>
                <a:cs typeface="Roboto"/>
                <a:sym typeface="Roboto"/>
              </a:defRPr>
            </a:lvl2pPr>
            <a:lvl3pPr lvl="2" rtl="0">
              <a:lnSpc>
                <a:spcPct val="100000"/>
              </a:lnSpc>
              <a:spcBef>
                <a:spcPts val="0"/>
              </a:spcBef>
              <a:spcAft>
                <a:spcPts val="0"/>
              </a:spcAft>
              <a:buClr>
                <a:srgbClr val="FFFFFF"/>
              </a:buClr>
              <a:buSzPts val="2800"/>
              <a:buFont typeface="Roboto"/>
              <a:buNone/>
              <a:defRPr b="1" sz="2800">
                <a:solidFill>
                  <a:srgbClr val="FFFFFF"/>
                </a:solidFill>
                <a:latin typeface="Roboto"/>
                <a:ea typeface="Roboto"/>
                <a:cs typeface="Roboto"/>
                <a:sym typeface="Roboto"/>
              </a:defRPr>
            </a:lvl3pPr>
            <a:lvl4pPr lvl="3" rtl="0">
              <a:lnSpc>
                <a:spcPct val="100000"/>
              </a:lnSpc>
              <a:spcBef>
                <a:spcPts val="0"/>
              </a:spcBef>
              <a:spcAft>
                <a:spcPts val="0"/>
              </a:spcAft>
              <a:buClr>
                <a:srgbClr val="FFFFFF"/>
              </a:buClr>
              <a:buSzPts val="2800"/>
              <a:buFont typeface="Roboto"/>
              <a:buNone/>
              <a:defRPr b="1" sz="2800">
                <a:solidFill>
                  <a:srgbClr val="FFFFFF"/>
                </a:solidFill>
                <a:latin typeface="Roboto"/>
                <a:ea typeface="Roboto"/>
                <a:cs typeface="Roboto"/>
                <a:sym typeface="Roboto"/>
              </a:defRPr>
            </a:lvl4pPr>
            <a:lvl5pPr lvl="4" rtl="0">
              <a:lnSpc>
                <a:spcPct val="100000"/>
              </a:lnSpc>
              <a:spcBef>
                <a:spcPts val="0"/>
              </a:spcBef>
              <a:spcAft>
                <a:spcPts val="0"/>
              </a:spcAft>
              <a:buClr>
                <a:srgbClr val="FFFFFF"/>
              </a:buClr>
              <a:buSzPts val="2800"/>
              <a:buFont typeface="Roboto"/>
              <a:buNone/>
              <a:defRPr b="1" sz="2800">
                <a:solidFill>
                  <a:srgbClr val="FFFFFF"/>
                </a:solidFill>
                <a:latin typeface="Roboto"/>
                <a:ea typeface="Roboto"/>
                <a:cs typeface="Roboto"/>
                <a:sym typeface="Roboto"/>
              </a:defRPr>
            </a:lvl5pPr>
            <a:lvl6pPr lvl="5" rtl="0">
              <a:lnSpc>
                <a:spcPct val="100000"/>
              </a:lnSpc>
              <a:spcBef>
                <a:spcPts val="0"/>
              </a:spcBef>
              <a:spcAft>
                <a:spcPts val="0"/>
              </a:spcAft>
              <a:buClr>
                <a:srgbClr val="FFFFFF"/>
              </a:buClr>
              <a:buSzPts val="2800"/>
              <a:buFont typeface="Roboto"/>
              <a:buNone/>
              <a:defRPr b="1" sz="2800">
                <a:solidFill>
                  <a:srgbClr val="FFFFFF"/>
                </a:solidFill>
                <a:latin typeface="Roboto"/>
                <a:ea typeface="Roboto"/>
                <a:cs typeface="Roboto"/>
                <a:sym typeface="Roboto"/>
              </a:defRPr>
            </a:lvl6pPr>
            <a:lvl7pPr lvl="6" rtl="0">
              <a:lnSpc>
                <a:spcPct val="100000"/>
              </a:lnSpc>
              <a:spcBef>
                <a:spcPts val="0"/>
              </a:spcBef>
              <a:spcAft>
                <a:spcPts val="0"/>
              </a:spcAft>
              <a:buClr>
                <a:srgbClr val="FFFFFF"/>
              </a:buClr>
              <a:buSzPts val="2800"/>
              <a:buFont typeface="Roboto"/>
              <a:buNone/>
              <a:defRPr b="1" sz="2800">
                <a:solidFill>
                  <a:srgbClr val="FFFFFF"/>
                </a:solidFill>
                <a:latin typeface="Roboto"/>
                <a:ea typeface="Roboto"/>
                <a:cs typeface="Roboto"/>
                <a:sym typeface="Roboto"/>
              </a:defRPr>
            </a:lvl7pPr>
            <a:lvl8pPr lvl="7" rtl="0">
              <a:lnSpc>
                <a:spcPct val="100000"/>
              </a:lnSpc>
              <a:spcBef>
                <a:spcPts val="0"/>
              </a:spcBef>
              <a:spcAft>
                <a:spcPts val="0"/>
              </a:spcAft>
              <a:buClr>
                <a:srgbClr val="FFFFFF"/>
              </a:buClr>
              <a:buSzPts val="2800"/>
              <a:buFont typeface="Roboto"/>
              <a:buNone/>
              <a:defRPr b="1" sz="2800">
                <a:solidFill>
                  <a:srgbClr val="FFFFFF"/>
                </a:solidFill>
                <a:latin typeface="Roboto"/>
                <a:ea typeface="Roboto"/>
                <a:cs typeface="Roboto"/>
                <a:sym typeface="Roboto"/>
              </a:defRPr>
            </a:lvl8pPr>
            <a:lvl9pPr lvl="8" rtl="0">
              <a:lnSpc>
                <a:spcPct val="100000"/>
              </a:lnSpc>
              <a:spcBef>
                <a:spcPts val="0"/>
              </a:spcBef>
              <a:spcAft>
                <a:spcPts val="0"/>
              </a:spcAft>
              <a:buClr>
                <a:srgbClr val="FFFFFF"/>
              </a:buClr>
              <a:buSzPts val="2800"/>
              <a:buFont typeface="Roboto"/>
              <a:buNone/>
              <a:defRPr b="1" sz="2800">
                <a:solidFill>
                  <a:srgbClr val="FFFFFF"/>
                </a:solidFill>
                <a:latin typeface="Roboto"/>
                <a:ea typeface="Roboto"/>
                <a:cs typeface="Roboto"/>
                <a:sym typeface="Roboto"/>
              </a:defRPr>
            </a:lvl9pPr>
          </a:lstStyle>
          <a:p/>
        </p:txBody>
      </p:sp>
      <p:sp>
        <p:nvSpPr>
          <p:cNvPr id="374" name="Google Shape;374;p36"/>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rgbClr val="FFFFFF"/>
                </a:solidFill>
                <a:latin typeface="Roboto"/>
                <a:ea typeface="Roboto"/>
                <a:cs typeface="Roboto"/>
                <a:sym typeface="Roboto"/>
              </a:defRPr>
            </a:lvl1pPr>
            <a:lvl2pPr lvl="1" rtl="0" algn="ctr">
              <a:buNone/>
              <a:defRPr sz="600">
                <a:solidFill>
                  <a:srgbClr val="FFFFFF"/>
                </a:solidFill>
                <a:latin typeface="Roboto"/>
                <a:ea typeface="Roboto"/>
                <a:cs typeface="Roboto"/>
                <a:sym typeface="Roboto"/>
              </a:defRPr>
            </a:lvl2pPr>
            <a:lvl3pPr lvl="2" rtl="0" algn="ctr">
              <a:buNone/>
              <a:defRPr sz="600">
                <a:solidFill>
                  <a:srgbClr val="FFFFFF"/>
                </a:solidFill>
                <a:latin typeface="Roboto"/>
                <a:ea typeface="Roboto"/>
                <a:cs typeface="Roboto"/>
                <a:sym typeface="Roboto"/>
              </a:defRPr>
            </a:lvl3pPr>
            <a:lvl4pPr lvl="3" rtl="0" algn="ctr">
              <a:buNone/>
              <a:defRPr sz="600">
                <a:solidFill>
                  <a:srgbClr val="FFFFFF"/>
                </a:solidFill>
                <a:latin typeface="Roboto"/>
                <a:ea typeface="Roboto"/>
                <a:cs typeface="Roboto"/>
                <a:sym typeface="Roboto"/>
              </a:defRPr>
            </a:lvl4pPr>
            <a:lvl5pPr lvl="4" rtl="0" algn="ctr">
              <a:buNone/>
              <a:defRPr sz="600">
                <a:solidFill>
                  <a:srgbClr val="FFFFFF"/>
                </a:solidFill>
                <a:latin typeface="Roboto"/>
                <a:ea typeface="Roboto"/>
                <a:cs typeface="Roboto"/>
                <a:sym typeface="Roboto"/>
              </a:defRPr>
            </a:lvl5pPr>
            <a:lvl6pPr lvl="5" rtl="0" algn="ctr">
              <a:buNone/>
              <a:defRPr sz="600">
                <a:solidFill>
                  <a:srgbClr val="FFFFFF"/>
                </a:solidFill>
                <a:latin typeface="Roboto"/>
                <a:ea typeface="Roboto"/>
                <a:cs typeface="Roboto"/>
                <a:sym typeface="Roboto"/>
              </a:defRPr>
            </a:lvl6pPr>
            <a:lvl7pPr lvl="6" rtl="0" algn="ctr">
              <a:buNone/>
              <a:defRPr sz="600">
                <a:solidFill>
                  <a:srgbClr val="FFFFFF"/>
                </a:solidFill>
                <a:latin typeface="Roboto"/>
                <a:ea typeface="Roboto"/>
                <a:cs typeface="Roboto"/>
                <a:sym typeface="Roboto"/>
              </a:defRPr>
            </a:lvl7pPr>
            <a:lvl8pPr lvl="7" rtl="0" algn="ctr">
              <a:buNone/>
              <a:defRPr sz="600">
                <a:solidFill>
                  <a:srgbClr val="FFFFFF"/>
                </a:solidFill>
                <a:latin typeface="Roboto"/>
                <a:ea typeface="Roboto"/>
                <a:cs typeface="Roboto"/>
                <a:sym typeface="Roboto"/>
              </a:defRPr>
            </a:lvl8pPr>
            <a:lvl9pPr lvl="8" rtl="0" algn="ctr">
              <a:buNone/>
              <a:defRPr sz="600">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375" name="Google Shape;375;p36"/>
          <p:cNvGrpSpPr/>
          <p:nvPr/>
        </p:nvGrpSpPr>
        <p:grpSpPr>
          <a:xfrm>
            <a:off x="8291668" y="4740683"/>
            <a:ext cx="471415" cy="164675"/>
            <a:chOff x="238125" y="1563525"/>
            <a:chExt cx="7088950" cy="2569025"/>
          </a:xfrm>
        </p:grpSpPr>
        <p:sp>
          <p:nvSpPr>
            <p:cNvPr id="376" name="Google Shape;376;p36"/>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77" name="Google Shape;377;p36"/>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78" name="Google Shape;378;p36"/>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79" name="Google Shape;379;p36"/>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80" name="Google Shape;380;p36"/>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81" name="Google Shape;381;p36"/>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82" name="Google Shape;382;p36"/>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2 lines) + Body - White">
  <p:cSld name="CUSTOM_5">
    <p:spTree>
      <p:nvGrpSpPr>
        <p:cNvPr id="383" name="Shape 383"/>
        <p:cNvGrpSpPr/>
        <p:nvPr/>
      </p:nvGrpSpPr>
      <p:grpSpPr>
        <a:xfrm>
          <a:off x="0" y="0"/>
          <a:ext cx="0" cy="0"/>
          <a:chOff x="0" y="0"/>
          <a:chExt cx="0" cy="0"/>
        </a:xfrm>
      </p:grpSpPr>
      <p:sp>
        <p:nvSpPr>
          <p:cNvPr id="384" name="Google Shape;384;p37"/>
          <p:cNvSpPr txBox="1"/>
          <p:nvPr>
            <p:ph type="title"/>
          </p:nvPr>
        </p:nvSpPr>
        <p:spPr>
          <a:xfrm>
            <a:off x="476250" y="321300"/>
            <a:ext cx="7143900" cy="5361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85" name="Google Shape;385;p37"/>
          <p:cNvSpPr txBox="1"/>
          <p:nvPr>
            <p:ph idx="1" type="body"/>
          </p:nvPr>
        </p:nvSpPr>
        <p:spPr>
          <a:xfrm>
            <a:off x="476125" y="1505225"/>
            <a:ext cx="6381900" cy="2996100"/>
          </a:xfrm>
          <a:prstGeom prst="rect">
            <a:avLst/>
          </a:prstGeom>
        </p:spPr>
        <p:txBody>
          <a:bodyPr anchorCtr="0" anchor="t" bIns="0" lIns="0" spcFirstLastPara="1" rIns="0" wrap="square" tIns="0">
            <a:noAutofit/>
          </a:bodyPr>
          <a:lstStyle>
            <a:lvl1pPr indent="-336550" lvl="0" marL="457200" rtl="0">
              <a:lnSpc>
                <a:spcPct val="115000"/>
              </a:lnSpc>
              <a:spcBef>
                <a:spcPts val="0"/>
              </a:spcBef>
              <a:spcAft>
                <a:spcPts val="0"/>
              </a:spcAft>
              <a:buSzPts val="1700"/>
              <a:buChar char="—"/>
              <a:defRPr/>
            </a:lvl1pPr>
            <a:lvl2pPr indent="-317500" lvl="1" marL="914400" rtl="0">
              <a:lnSpc>
                <a:spcPct val="115000"/>
              </a:lnSpc>
              <a:spcBef>
                <a:spcPts val="1000"/>
              </a:spcBef>
              <a:spcAft>
                <a:spcPts val="0"/>
              </a:spcAft>
              <a:buSzPts val="1400"/>
              <a:buChar char="–"/>
              <a:defRPr/>
            </a:lvl2pPr>
            <a:lvl3pPr indent="-317500" lvl="2" marL="1371600" rtl="0">
              <a:lnSpc>
                <a:spcPct val="115000"/>
              </a:lnSpc>
              <a:spcBef>
                <a:spcPts val="1000"/>
              </a:spcBef>
              <a:spcAft>
                <a:spcPts val="0"/>
              </a:spcAft>
              <a:buSzPts val="1400"/>
              <a:buChar char="–"/>
              <a:defRPr/>
            </a:lvl3pPr>
            <a:lvl4pPr indent="-317500" lvl="3" marL="1828800" rtl="0">
              <a:lnSpc>
                <a:spcPct val="115000"/>
              </a:lnSpc>
              <a:spcBef>
                <a:spcPts val="1000"/>
              </a:spcBef>
              <a:spcAft>
                <a:spcPts val="0"/>
              </a:spcAft>
              <a:buSzPts val="1400"/>
              <a:buChar char="–"/>
              <a:defRPr/>
            </a:lvl4pPr>
            <a:lvl5pPr indent="-317500" lvl="4" marL="2286000" rtl="0">
              <a:lnSpc>
                <a:spcPct val="115000"/>
              </a:lnSpc>
              <a:spcBef>
                <a:spcPts val="1000"/>
              </a:spcBef>
              <a:spcAft>
                <a:spcPts val="0"/>
              </a:spcAft>
              <a:buSzPts val="1400"/>
              <a:buChar char="–"/>
              <a:defRPr/>
            </a:lvl5pPr>
            <a:lvl6pPr indent="-317500" lvl="5" marL="2743200" rtl="0">
              <a:lnSpc>
                <a:spcPct val="115000"/>
              </a:lnSpc>
              <a:spcBef>
                <a:spcPts val="1000"/>
              </a:spcBef>
              <a:spcAft>
                <a:spcPts val="0"/>
              </a:spcAft>
              <a:buSzPts val="1400"/>
              <a:buChar char="–"/>
              <a:defRPr/>
            </a:lvl6pPr>
            <a:lvl7pPr indent="-317500" lvl="6" marL="3200400" rtl="0">
              <a:lnSpc>
                <a:spcPct val="115000"/>
              </a:lnSpc>
              <a:spcBef>
                <a:spcPts val="1000"/>
              </a:spcBef>
              <a:spcAft>
                <a:spcPts val="0"/>
              </a:spcAft>
              <a:buSzPts val="1400"/>
              <a:buChar char="–"/>
              <a:defRPr/>
            </a:lvl7pPr>
            <a:lvl8pPr indent="-317500" lvl="7" marL="3657600" rtl="0">
              <a:lnSpc>
                <a:spcPct val="115000"/>
              </a:lnSpc>
              <a:spcBef>
                <a:spcPts val="1000"/>
              </a:spcBef>
              <a:spcAft>
                <a:spcPts val="0"/>
              </a:spcAft>
              <a:buSzPts val="1400"/>
              <a:buChar char="–"/>
              <a:defRPr/>
            </a:lvl8pPr>
            <a:lvl9pPr indent="-317500" lvl="8" marL="4114800" rtl="0">
              <a:lnSpc>
                <a:spcPct val="115000"/>
              </a:lnSpc>
              <a:spcBef>
                <a:spcPts val="1000"/>
              </a:spcBef>
              <a:spcAft>
                <a:spcPts val="1000"/>
              </a:spcAft>
              <a:buSzPts val="1400"/>
              <a:buChar char="–"/>
              <a:defRPr/>
            </a:lvl9pPr>
          </a:lstStyle>
          <a:p/>
        </p:txBody>
      </p:sp>
      <p:sp>
        <p:nvSpPr>
          <p:cNvPr id="386" name="Google Shape;386;p37"/>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chemeClr val="dk1"/>
                </a:solidFill>
                <a:latin typeface="Roboto"/>
                <a:ea typeface="Roboto"/>
                <a:cs typeface="Roboto"/>
                <a:sym typeface="Roboto"/>
              </a:defRPr>
            </a:lvl1pPr>
            <a:lvl2pPr lvl="1" rtl="0" algn="ctr">
              <a:buNone/>
              <a:defRPr sz="600">
                <a:solidFill>
                  <a:schemeClr val="dk1"/>
                </a:solidFill>
                <a:latin typeface="Roboto"/>
                <a:ea typeface="Roboto"/>
                <a:cs typeface="Roboto"/>
                <a:sym typeface="Roboto"/>
              </a:defRPr>
            </a:lvl2pPr>
            <a:lvl3pPr lvl="2" rtl="0" algn="ctr">
              <a:buNone/>
              <a:defRPr sz="600">
                <a:solidFill>
                  <a:schemeClr val="dk1"/>
                </a:solidFill>
                <a:latin typeface="Roboto"/>
                <a:ea typeface="Roboto"/>
                <a:cs typeface="Roboto"/>
                <a:sym typeface="Roboto"/>
              </a:defRPr>
            </a:lvl3pPr>
            <a:lvl4pPr lvl="3" rtl="0" algn="ctr">
              <a:buNone/>
              <a:defRPr sz="600">
                <a:solidFill>
                  <a:schemeClr val="dk1"/>
                </a:solidFill>
                <a:latin typeface="Roboto"/>
                <a:ea typeface="Roboto"/>
                <a:cs typeface="Roboto"/>
                <a:sym typeface="Roboto"/>
              </a:defRPr>
            </a:lvl4pPr>
            <a:lvl5pPr lvl="4" rtl="0" algn="ctr">
              <a:buNone/>
              <a:defRPr sz="600">
                <a:solidFill>
                  <a:schemeClr val="dk1"/>
                </a:solidFill>
                <a:latin typeface="Roboto"/>
                <a:ea typeface="Roboto"/>
                <a:cs typeface="Roboto"/>
                <a:sym typeface="Roboto"/>
              </a:defRPr>
            </a:lvl5pPr>
            <a:lvl6pPr lvl="5" rtl="0" algn="ctr">
              <a:buNone/>
              <a:defRPr sz="600">
                <a:solidFill>
                  <a:schemeClr val="dk1"/>
                </a:solidFill>
                <a:latin typeface="Roboto"/>
                <a:ea typeface="Roboto"/>
                <a:cs typeface="Roboto"/>
                <a:sym typeface="Roboto"/>
              </a:defRPr>
            </a:lvl6pPr>
            <a:lvl7pPr lvl="6" rtl="0" algn="ctr">
              <a:buNone/>
              <a:defRPr sz="600">
                <a:solidFill>
                  <a:schemeClr val="dk1"/>
                </a:solidFill>
                <a:latin typeface="Roboto"/>
                <a:ea typeface="Roboto"/>
                <a:cs typeface="Roboto"/>
                <a:sym typeface="Roboto"/>
              </a:defRPr>
            </a:lvl7pPr>
            <a:lvl8pPr lvl="7" rtl="0" algn="ctr">
              <a:buNone/>
              <a:defRPr sz="600">
                <a:solidFill>
                  <a:schemeClr val="dk1"/>
                </a:solidFill>
                <a:latin typeface="Roboto"/>
                <a:ea typeface="Roboto"/>
                <a:cs typeface="Roboto"/>
                <a:sym typeface="Roboto"/>
              </a:defRPr>
            </a:lvl8pPr>
            <a:lvl9pPr lvl="8" rtl="0" algn="ctr">
              <a:buNone/>
              <a:defRPr sz="600">
                <a:solidFill>
                  <a:schemeClr val="dk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387" name="Google Shape;387;p37"/>
          <p:cNvGrpSpPr/>
          <p:nvPr/>
        </p:nvGrpSpPr>
        <p:grpSpPr>
          <a:xfrm>
            <a:off x="8291668" y="4740683"/>
            <a:ext cx="471415" cy="164675"/>
            <a:chOff x="238125" y="1563525"/>
            <a:chExt cx="7088950" cy="2569025"/>
          </a:xfrm>
        </p:grpSpPr>
        <p:sp>
          <p:nvSpPr>
            <p:cNvPr id="388" name="Google Shape;388;p37"/>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89" name="Google Shape;389;p37"/>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90" name="Google Shape;390;p37"/>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91" name="Google Shape;391;p37"/>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92" name="Google Shape;392;p37"/>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93" name="Google Shape;393;p37"/>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94" name="Google Shape;394;p37"/>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2 lines) + Body - Black">
  <p:cSld name="CUSTOM_5_1">
    <p:bg>
      <p:bgPr>
        <a:solidFill>
          <a:srgbClr val="000000"/>
        </a:solidFill>
      </p:bgPr>
    </p:bg>
    <p:spTree>
      <p:nvGrpSpPr>
        <p:cNvPr id="395" name="Shape 395"/>
        <p:cNvGrpSpPr/>
        <p:nvPr/>
      </p:nvGrpSpPr>
      <p:grpSpPr>
        <a:xfrm>
          <a:off x="0" y="0"/>
          <a:ext cx="0" cy="0"/>
          <a:chOff x="0" y="0"/>
          <a:chExt cx="0" cy="0"/>
        </a:xfrm>
      </p:grpSpPr>
      <p:sp>
        <p:nvSpPr>
          <p:cNvPr id="396" name="Google Shape;396;p38"/>
          <p:cNvSpPr txBox="1"/>
          <p:nvPr>
            <p:ph type="title"/>
          </p:nvPr>
        </p:nvSpPr>
        <p:spPr>
          <a:xfrm>
            <a:off x="476250" y="321300"/>
            <a:ext cx="7143900" cy="5361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397" name="Google Shape;397;p38"/>
          <p:cNvSpPr txBox="1"/>
          <p:nvPr>
            <p:ph idx="1" type="body"/>
          </p:nvPr>
        </p:nvSpPr>
        <p:spPr>
          <a:xfrm>
            <a:off x="476125" y="1505225"/>
            <a:ext cx="6381900" cy="2996100"/>
          </a:xfrm>
          <a:prstGeom prst="rect">
            <a:avLst/>
          </a:prstGeom>
        </p:spPr>
        <p:txBody>
          <a:bodyPr anchorCtr="0" anchor="t" bIns="0" lIns="0" spcFirstLastPara="1" rIns="0" wrap="square" tIns="0">
            <a:noAutofit/>
          </a:bodyPr>
          <a:lstStyle>
            <a:lvl1pPr indent="-336550" lvl="0" marL="457200" rtl="0">
              <a:lnSpc>
                <a:spcPct val="115000"/>
              </a:lnSpc>
              <a:spcBef>
                <a:spcPts val="0"/>
              </a:spcBef>
              <a:spcAft>
                <a:spcPts val="0"/>
              </a:spcAft>
              <a:buClr>
                <a:srgbClr val="FFFFFF"/>
              </a:buClr>
              <a:buSzPts val="1700"/>
              <a:buChar char="—"/>
              <a:defRPr>
                <a:solidFill>
                  <a:srgbClr val="FFFFFF"/>
                </a:solidFill>
              </a:defRPr>
            </a:lvl1pPr>
            <a:lvl2pPr indent="-317500" lvl="1" marL="914400" rtl="0">
              <a:lnSpc>
                <a:spcPct val="115000"/>
              </a:lnSpc>
              <a:spcBef>
                <a:spcPts val="1000"/>
              </a:spcBef>
              <a:spcAft>
                <a:spcPts val="0"/>
              </a:spcAft>
              <a:buClr>
                <a:srgbClr val="FFFFFF"/>
              </a:buClr>
              <a:buSzPts val="1400"/>
              <a:buChar char="–"/>
              <a:defRPr>
                <a:solidFill>
                  <a:srgbClr val="FFFFFF"/>
                </a:solidFill>
              </a:defRPr>
            </a:lvl2pPr>
            <a:lvl3pPr indent="-317500" lvl="2" marL="1371600" rtl="0">
              <a:lnSpc>
                <a:spcPct val="115000"/>
              </a:lnSpc>
              <a:spcBef>
                <a:spcPts val="1000"/>
              </a:spcBef>
              <a:spcAft>
                <a:spcPts val="0"/>
              </a:spcAft>
              <a:buClr>
                <a:srgbClr val="FFFFFF"/>
              </a:buClr>
              <a:buSzPts val="1400"/>
              <a:buChar char="–"/>
              <a:defRPr>
                <a:solidFill>
                  <a:srgbClr val="FFFFFF"/>
                </a:solidFill>
              </a:defRPr>
            </a:lvl3pPr>
            <a:lvl4pPr indent="-317500" lvl="3" marL="1828800" rtl="0">
              <a:lnSpc>
                <a:spcPct val="115000"/>
              </a:lnSpc>
              <a:spcBef>
                <a:spcPts val="1000"/>
              </a:spcBef>
              <a:spcAft>
                <a:spcPts val="0"/>
              </a:spcAft>
              <a:buClr>
                <a:srgbClr val="FFFFFF"/>
              </a:buClr>
              <a:buSzPts val="1400"/>
              <a:buChar char="–"/>
              <a:defRPr>
                <a:solidFill>
                  <a:srgbClr val="FFFFFF"/>
                </a:solidFill>
              </a:defRPr>
            </a:lvl4pPr>
            <a:lvl5pPr indent="-317500" lvl="4" marL="2286000" rtl="0">
              <a:lnSpc>
                <a:spcPct val="115000"/>
              </a:lnSpc>
              <a:spcBef>
                <a:spcPts val="1000"/>
              </a:spcBef>
              <a:spcAft>
                <a:spcPts val="0"/>
              </a:spcAft>
              <a:buClr>
                <a:srgbClr val="FFFFFF"/>
              </a:buClr>
              <a:buSzPts val="1400"/>
              <a:buChar char="–"/>
              <a:defRPr>
                <a:solidFill>
                  <a:srgbClr val="FFFFFF"/>
                </a:solidFill>
              </a:defRPr>
            </a:lvl5pPr>
            <a:lvl6pPr indent="-317500" lvl="5" marL="2743200" rtl="0">
              <a:lnSpc>
                <a:spcPct val="115000"/>
              </a:lnSpc>
              <a:spcBef>
                <a:spcPts val="1000"/>
              </a:spcBef>
              <a:spcAft>
                <a:spcPts val="0"/>
              </a:spcAft>
              <a:buClr>
                <a:srgbClr val="FFFFFF"/>
              </a:buClr>
              <a:buSzPts val="1400"/>
              <a:buChar char="–"/>
              <a:defRPr>
                <a:solidFill>
                  <a:srgbClr val="FFFFFF"/>
                </a:solidFill>
              </a:defRPr>
            </a:lvl6pPr>
            <a:lvl7pPr indent="-317500" lvl="6" marL="3200400" rtl="0">
              <a:lnSpc>
                <a:spcPct val="115000"/>
              </a:lnSpc>
              <a:spcBef>
                <a:spcPts val="1000"/>
              </a:spcBef>
              <a:spcAft>
                <a:spcPts val="0"/>
              </a:spcAft>
              <a:buClr>
                <a:srgbClr val="FFFFFF"/>
              </a:buClr>
              <a:buSzPts val="1400"/>
              <a:buChar char="–"/>
              <a:defRPr>
                <a:solidFill>
                  <a:srgbClr val="FFFFFF"/>
                </a:solidFill>
              </a:defRPr>
            </a:lvl7pPr>
            <a:lvl8pPr indent="-317500" lvl="7" marL="3657600" rtl="0">
              <a:lnSpc>
                <a:spcPct val="115000"/>
              </a:lnSpc>
              <a:spcBef>
                <a:spcPts val="1000"/>
              </a:spcBef>
              <a:spcAft>
                <a:spcPts val="0"/>
              </a:spcAft>
              <a:buClr>
                <a:srgbClr val="FFFFFF"/>
              </a:buClr>
              <a:buSzPts val="1400"/>
              <a:buChar char="–"/>
              <a:defRPr>
                <a:solidFill>
                  <a:srgbClr val="FFFFFF"/>
                </a:solidFill>
              </a:defRPr>
            </a:lvl8pPr>
            <a:lvl9pPr indent="-317500" lvl="8" marL="4114800" rtl="0">
              <a:lnSpc>
                <a:spcPct val="115000"/>
              </a:lnSpc>
              <a:spcBef>
                <a:spcPts val="1000"/>
              </a:spcBef>
              <a:spcAft>
                <a:spcPts val="1000"/>
              </a:spcAft>
              <a:buClr>
                <a:srgbClr val="FFFFFF"/>
              </a:buClr>
              <a:buSzPts val="1400"/>
              <a:buChar char="–"/>
              <a:defRPr>
                <a:solidFill>
                  <a:srgbClr val="FFFFFF"/>
                </a:solidFill>
              </a:defRPr>
            </a:lvl9pPr>
          </a:lstStyle>
          <a:p/>
        </p:txBody>
      </p:sp>
      <p:sp>
        <p:nvSpPr>
          <p:cNvPr id="398" name="Google Shape;398;p38"/>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rgbClr val="FFFFFF"/>
                </a:solidFill>
                <a:latin typeface="Roboto"/>
                <a:ea typeface="Roboto"/>
                <a:cs typeface="Roboto"/>
                <a:sym typeface="Roboto"/>
              </a:defRPr>
            </a:lvl1pPr>
            <a:lvl2pPr lvl="1" rtl="0" algn="ctr">
              <a:buNone/>
              <a:defRPr sz="600">
                <a:solidFill>
                  <a:srgbClr val="FFFFFF"/>
                </a:solidFill>
                <a:latin typeface="Roboto"/>
                <a:ea typeface="Roboto"/>
                <a:cs typeface="Roboto"/>
                <a:sym typeface="Roboto"/>
              </a:defRPr>
            </a:lvl2pPr>
            <a:lvl3pPr lvl="2" rtl="0" algn="ctr">
              <a:buNone/>
              <a:defRPr sz="600">
                <a:solidFill>
                  <a:srgbClr val="FFFFFF"/>
                </a:solidFill>
                <a:latin typeface="Roboto"/>
                <a:ea typeface="Roboto"/>
                <a:cs typeface="Roboto"/>
                <a:sym typeface="Roboto"/>
              </a:defRPr>
            </a:lvl3pPr>
            <a:lvl4pPr lvl="3" rtl="0" algn="ctr">
              <a:buNone/>
              <a:defRPr sz="600">
                <a:solidFill>
                  <a:srgbClr val="FFFFFF"/>
                </a:solidFill>
                <a:latin typeface="Roboto"/>
                <a:ea typeface="Roboto"/>
                <a:cs typeface="Roboto"/>
                <a:sym typeface="Roboto"/>
              </a:defRPr>
            </a:lvl4pPr>
            <a:lvl5pPr lvl="4" rtl="0" algn="ctr">
              <a:buNone/>
              <a:defRPr sz="600">
                <a:solidFill>
                  <a:srgbClr val="FFFFFF"/>
                </a:solidFill>
                <a:latin typeface="Roboto"/>
                <a:ea typeface="Roboto"/>
                <a:cs typeface="Roboto"/>
                <a:sym typeface="Roboto"/>
              </a:defRPr>
            </a:lvl5pPr>
            <a:lvl6pPr lvl="5" rtl="0" algn="ctr">
              <a:buNone/>
              <a:defRPr sz="600">
                <a:solidFill>
                  <a:srgbClr val="FFFFFF"/>
                </a:solidFill>
                <a:latin typeface="Roboto"/>
                <a:ea typeface="Roboto"/>
                <a:cs typeface="Roboto"/>
                <a:sym typeface="Roboto"/>
              </a:defRPr>
            </a:lvl6pPr>
            <a:lvl7pPr lvl="6" rtl="0" algn="ctr">
              <a:buNone/>
              <a:defRPr sz="600">
                <a:solidFill>
                  <a:srgbClr val="FFFFFF"/>
                </a:solidFill>
                <a:latin typeface="Roboto"/>
                <a:ea typeface="Roboto"/>
                <a:cs typeface="Roboto"/>
                <a:sym typeface="Roboto"/>
              </a:defRPr>
            </a:lvl7pPr>
            <a:lvl8pPr lvl="7" rtl="0" algn="ctr">
              <a:buNone/>
              <a:defRPr sz="600">
                <a:solidFill>
                  <a:srgbClr val="FFFFFF"/>
                </a:solidFill>
                <a:latin typeface="Roboto"/>
                <a:ea typeface="Roboto"/>
                <a:cs typeface="Roboto"/>
                <a:sym typeface="Roboto"/>
              </a:defRPr>
            </a:lvl8pPr>
            <a:lvl9pPr lvl="8" rtl="0" algn="ctr">
              <a:buNone/>
              <a:defRPr sz="600">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399" name="Google Shape;399;p38"/>
          <p:cNvGrpSpPr/>
          <p:nvPr/>
        </p:nvGrpSpPr>
        <p:grpSpPr>
          <a:xfrm>
            <a:off x="8291668" y="4740683"/>
            <a:ext cx="471415" cy="164675"/>
            <a:chOff x="238125" y="1563525"/>
            <a:chExt cx="7088950" cy="2569025"/>
          </a:xfrm>
        </p:grpSpPr>
        <p:sp>
          <p:nvSpPr>
            <p:cNvPr id="400" name="Google Shape;400;p38"/>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01" name="Google Shape;401;p38"/>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02" name="Google Shape;402;p38"/>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03" name="Google Shape;403;p38"/>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04" name="Google Shape;404;p38"/>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05" name="Google Shape;405;p38"/>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06" name="Google Shape;406;p38"/>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Body and Image - White">
  <p:cSld name="CUSTOM_7">
    <p:spTree>
      <p:nvGrpSpPr>
        <p:cNvPr id="407" name="Shape 407"/>
        <p:cNvGrpSpPr/>
        <p:nvPr/>
      </p:nvGrpSpPr>
      <p:grpSpPr>
        <a:xfrm>
          <a:off x="0" y="0"/>
          <a:ext cx="0" cy="0"/>
          <a:chOff x="0" y="0"/>
          <a:chExt cx="0" cy="0"/>
        </a:xfrm>
      </p:grpSpPr>
      <p:sp>
        <p:nvSpPr>
          <p:cNvPr id="408" name="Google Shape;408;p39"/>
          <p:cNvSpPr txBox="1"/>
          <p:nvPr>
            <p:ph type="title"/>
          </p:nvPr>
        </p:nvSpPr>
        <p:spPr>
          <a:xfrm>
            <a:off x="476250" y="321300"/>
            <a:ext cx="3798900" cy="9648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09" name="Google Shape;409;p39"/>
          <p:cNvSpPr txBox="1"/>
          <p:nvPr>
            <p:ph idx="1" type="body"/>
          </p:nvPr>
        </p:nvSpPr>
        <p:spPr>
          <a:xfrm>
            <a:off x="476125" y="1071775"/>
            <a:ext cx="3714900" cy="3429600"/>
          </a:xfrm>
          <a:prstGeom prst="rect">
            <a:avLst/>
          </a:prstGeom>
        </p:spPr>
        <p:txBody>
          <a:bodyPr anchorCtr="0" anchor="t" bIns="0" lIns="0" spcFirstLastPara="1" rIns="0" wrap="square" tIns="0">
            <a:noAutofit/>
          </a:bodyPr>
          <a:lstStyle>
            <a:lvl1pPr indent="-336550" lvl="0" marL="457200" rtl="0">
              <a:lnSpc>
                <a:spcPct val="115000"/>
              </a:lnSpc>
              <a:spcBef>
                <a:spcPts val="0"/>
              </a:spcBef>
              <a:spcAft>
                <a:spcPts val="0"/>
              </a:spcAft>
              <a:buSzPts val="1700"/>
              <a:buChar char="—"/>
              <a:defRPr/>
            </a:lvl1pPr>
            <a:lvl2pPr indent="-317500" lvl="1" marL="914400" rtl="0">
              <a:lnSpc>
                <a:spcPct val="115000"/>
              </a:lnSpc>
              <a:spcBef>
                <a:spcPts val="1000"/>
              </a:spcBef>
              <a:spcAft>
                <a:spcPts val="0"/>
              </a:spcAft>
              <a:buSzPts val="1400"/>
              <a:buChar char="–"/>
              <a:defRPr/>
            </a:lvl2pPr>
            <a:lvl3pPr indent="-317500" lvl="2" marL="1371600" rtl="0">
              <a:lnSpc>
                <a:spcPct val="115000"/>
              </a:lnSpc>
              <a:spcBef>
                <a:spcPts val="1000"/>
              </a:spcBef>
              <a:spcAft>
                <a:spcPts val="0"/>
              </a:spcAft>
              <a:buSzPts val="1400"/>
              <a:buChar char="–"/>
              <a:defRPr/>
            </a:lvl3pPr>
            <a:lvl4pPr indent="-317500" lvl="3" marL="1828800" rtl="0">
              <a:lnSpc>
                <a:spcPct val="115000"/>
              </a:lnSpc>
              <a:spcBef>
                <a:spcPts val="1000"/>
              </a:spcBef>
              <a:spcAft>
                <a:spcPts val="0"/>
              </a:spcAft>
              <a:buSzPts val="1400"/>
              <a:buChar char="–"/>
              <a:defRPr/>
            </a:lvl4pPr>
            <a:lvl5pPr indent="-317500" lvl="4" marL="2286000" rtl="0">
              <a:lnSpc>
                <a:spcPct val="115000"/>
              </a:lnSpc>
              <a:spcBef>
                <a:spcPts val="1000"/>
              </a:spcBef>
              <a:spcAft>
                <a:spcPts val="0"/>
              </a:spcAft>
              <a:buSzPts val="1400"/>
              <a:buChar char="–"/>
              <a:defRPr/>
            </a:lvl5pPr>
            <a:lvl6pPr indent="-317500" lvl="5" marL="2743200" rtl="0">
              <a:lnSpc>
                <a:spcPct val="115000"/>
              </a:lnSpc>
              <a:spcBef>
                <a:spcPts val="1000"/>
              </a:spcBef>
              <a:spcAft>
                <a:spcPts val="0"/>
              </a:spcAft>
              <a:buSzPts val="1400"/>
              <a:buChar char="–"/>
              <a:defRPr/>
            </a:lvl6pPr>
            <a:lvl7pPr indent="-317500" lvl="6" marL="3200400" rtl="0">
              <a:lnSpc>
                <a:spcPct val="115000"/>
              </a:lnSpc>
              <a:spcBef>
                <a:spcPts val="1000"/>
              </a:spcBef>
              <a:spcAft>
                <a:spcPts val="0"/>
              </a:spcAft>
              <a:buSzPts val="1400"/>
              <a:buChar char="–"/>
              <a:defRPr/>
            </a:lvl7pPr>
            <a:lvl8pPr indent="-317500" lvl="7" marL="3657600" rtl="0">
              <a:lnSpc>
                <a:spcPct val="115000"/>
              </a:lnSpc>
              <a:spcBef>
                <a:spcPts val="1000"/>
              </a:spcBef>
              <a:spcAft>
                <a:spcPts val="0"/>
              </a:spcAft>
              <a:buSzPts val="1400"/>
              <a:buChar char="–"/>
              <a:defRPr/>
            </a:lvl8pPr>
            <a:lvl9pPr indent="-317500" lvl="8" marL="4114800" rtl="0">
              <a:lnSpc>
                <a:spcPct val="115000"/>
              </a:lnSpc>
              <a:spcBef>
                <a:spcPts val="1000"/>
              </a:spcBef>
              <a:spcAft>
                <a:spcPts val="1000"/>
              </a:spcAft>
              <a:buSzPts val="1400"/>
              <a:buChar char="–"/>
              <a:defRPr/>
            </a:lvl9pPr>
          </a:lstStyle>
          <a:p/>
        </p:txBody>
      </p:sp>
      <p:sp>
        <p:nvSpPr>
          <p:cNvPr id="410" name="Google Shape;410;p39"/>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chemeClr val="dk1"/>
                </a:solidFill>
                <a:latin typeface="Roboto"/>
                <a:ea typeface="Roboto"/>
                <a:cs typeface="Roboto"/>
                <a:sym typeface="Roboto"/>
              </a:defRPr>
            </a:lvl1pPr>
            <a:lvl2pPr lvl="1" rtl="0" algn="ctr">
              <a:buNone/>
              <a:defRPr sz="600">
                <a:solidFill>
                  <a:schemeClr val="dk1"/>
                </a:solidFill>
                <a:latin typeface="Roboto"/>
                <a:ea typeface="Roboto"/>
                <a:cs typeface="Roboto"/>
                <a:sym typeface="Roboto"/>
              </a:defRPr>
            </a:lvl2pPr>
            <a:lvl3pPr lvl="2" rtl="0" algn="ctr">
              <a:buNone/>
              <a:defRPr sz="600">
                <a:solidFill>
                  <a:schemeClr val="dk1"/>
                </a:solidFill>
                <a:latin typeface="Roboto"/>
                <a:ea typeface="Roboto"/>
                <a:cs typeface="Roboto"/>
                <a:sym typeface="Roboto"/>
              </a:defRPr>
            </a:lvl3pPr>
            <a:lvl4pPr lvl="3" rtl="0" algn="ctr">
              <a:buNone/>
              <a:defRPr sz="600">
                <a:solidFill>
                  <a:schemeClr val="dk1"/>
                </a:solidFill>
                <a:latin typeface="Roboto"/>
                <a:ea typeface="Roboto"/>
                <a:cs typeface="Roboto"/>
                <a:sym typeface="Roboto"/>
              </a:defRPr>
            </a:lvl4pPr>
            <a:lvl5pPr lvl="4" rtl="0" algn="ctr">
              <a:buNone/>
              <a:defRPr sz="600">
                <a:solidFill>
                  <a:schemeClr val="dk1"/>
                </a:solidFill>
                <a:latin typeface="Roboto"/>
                <a:ea typeface="Roboto"/>
                <a:cs typeface="Roboto"/>
                <a:sym typeface="Roboto"/>
              </a:defRPr>
            </a:lvl5pPr>
            <a:lvl6pPr lvl="5" rtl="0" algn="ctr">
              <a:buNone/>
              <a:defRPr sz="600">
                <a:solidFill>
                  <a:schemeClr val="dk1"/>
                </a:solidFill>
                <a:latin typeface="Roboto"/>
                <a:ea typeface="Roboto"/>
                <a:cs typeface="Roboto"/>
                <a:sym typeface="Roboto"/>
              </a:defRPr>
            </a:lvl6pPr>
            <a:lvl7pPr lvl="6" rtl="0" algn="ctr">
              <a:buNone/>
              <a:defRPr sz="600">
                <a:solidFill>
                  <a:schemeClr val="dk1"/>
                </a:solidFill>
                <a:latin typeface="Roboto"/>
                <a:ea typeface="Roboto"/>
                <a:cs typeface="Roboto"/>
                <a:sym typeface="Roboto"/>
              </a:defRPr>
            </a:lvl7pPr>
            <a:lvl8pPr lvl="7" rtl="0" algn="ctr">
              <a:buNone/>
              <a:defRPr sz="600">
                <a:solidFill>
                  <a:schemeClr val="dk1"/>
                </a:solidFill>
                <a:latin typeface="Roboto"/>
                <a:ea typeface="Roboto"/>
                <a:cs typeface="Roboto"/>
                <a:sym typeface="Roboto"/>
              </a:defRPr>
            </a:lvl8pPr>
            <a:lvl9pPr lvl="8" rtl="0" algn="ctr">
              <a:buNone/>
              <a:defRPr sz="600">
                <a:solidFill>
                  <a:schemeClr val="dk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411" name="Google Shape;411;p39"/>
          <p:cNvGrpSpPr/>
          <p:nvPr/>
        </p:nvGrpSpPr>
        <p:grpSpPr>
          <a:xfrm>
            <a:off x="8291668" y="4740683"/>
            <a:ext cx="471415" cy="164675"/>
            <a:chOff x="238125" y="1563525"/>
            <a:chExt cx="7088950" cy="2569025"/>
          </a:xfrm>
        </p:grpSpPr>
        <p:sp>
          <p:nvSpPr>
            <p:cNvPr id="412" name="Google Shape;412;p39"/>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13" name="Google Shape;413;p39"/>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14" name="Google Shape;414;p39"/>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15" name="Google Shape;415;p39"/>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16" name="Google Shape;416;p39"/>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17" name="Google Shape;417;p39"/>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18" name="Google Shape;418;p39"/>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2 lines) + Body and Image - White">
  <p:cSld name="CUSTOM_7_3">
    <p:spTree>
      <p:nvGrpSpPr>
        <p:cNvPr id="419" name="Shape 419"/>
        <p:cNvGrpSpPr/>
        <p:nvPr/>
      </p:nvGrpSpPr>
      <p:grpSpPr>
        <a:xfrm>
          <a:off x="0" y="0"/>
          <a:ext cx="0" cy="0"/>
          <a:chOff x="0" y="0"/>
          <a:chExt cx="0" cy="0"/>
        </a:xfrm>
      </p:grpSpPr>
      <p:sp>
        <p:nvSpPr>
          <p:cNvPr id="420" name="Google Shape;420;p40"/>
          <p:cNvSpPr txBox="1"/>
          <p:nvPr>
            <p:ph type="title"/>
          </p:nvPr>
        </p:nvSpPr>
        <p:spPr>
          <a:xfrm>
            <a:off x="476250" y="321300"/>
            <a:ext cx="3798900" cy="9648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21" name="Google Shape;421;p40"/>
          <p:cNvSpPr txBox="1"/>
          <p:nvPr>
            <p:ph idx="1" type="body"/>
          </p:nvPr>
        </p:nvSpPr>
        <p:spPr>
          <a:xfrm>
            <a:off x="476125" y="1505225"/>
            <a:ext cx="3714900" cy="2996100"/>
          </a:xfrm>
          <a:prstGeom prst="rect">
            <a:avLst/>
          </a:prstGeom>
        </p:spPr>
        <p:txBody>
          <a:bodyPr anchorCtr="0" anchor="t" bIns="0" lIns="0" spcFirstLastPara="1" rIns="0" wrap="square" tIns="0">
            <a:noAutofit/>
          </a:bodyPr>
          <a:lstStyle>
            <a:lvl1pPr indent="-336550" lvl="0" marL="457200" rtl="0">
              <a:lnSpc>
                <a:spcPct val="115000"/>
              </a:lnSpc>
              <a:spcBef>
                <a:spcPts val="0"/>
              </a:spcBef>
              <a:spcAft>
                <a:spcPts val="0"/>
              </a:spcAft>
              <a:buSzPts val="1700"/>
              <a:buChar char="—"/>
              <a:defRPr/>
            </a:lvl1pPr>
            <a:lvl2pPr indent="-317500" lvl="1" marL="914400" rtl="0">
              <a:lnSpc>
                <a:spcPct val="115000"/>
              </a:lnSpc>
              <a:spcBef>
                <a:spcPts val="1000"/>
              </a:spcBef>
              <a:spcAft>
                <a:spcPts val="0"/>
              </a:spcAft>
              <a:buSzPts val="1400"/>
              <a:buChar char="–"/>
              <a:defRPr/>
            </a:lvl2pPr>
            <a:lvl3pPr indent="-317500" lvl="2" marL="1371600" rtl="0">
              <a:lnSpc>
                <a:spcPct val="115000"/>
              </a:lnSpc>
              <a:spcBef>
                <a:spcPts val="1000"/>
              </a:spcBef>
              <a:spcAft>
                <a:spcPts val="0"/>
              </a:spcAft>
              <a:buSzPts val="1400"/>
              <a:buChar char="–"/>
              <a:defRPr/>
            </a:lvl3pPr>
            <a:lvl4pPr indent="-317500" lvl="3" marL="1828800" rtl="0">
              <a:lnSpc>
                <a:spcPct val="115000"/>
              </a:lnSpc>
              <a:spcBef>
                <a:spcPts val="1000"/>
              </a:spcBef>
              <a:spcAft>
                <a:spcPts val="0"/>
              </a:spcAft>
              <a:buSzPts val="1400"/>
              <a:buChar char="–"/>
              <a:defRPr/>
            </a:lvl4pPr>
            <a:lvl5pPr indent="-317500" lvl="4" marL="2286000" rtl="0">
              <a:lnSpc>
                <a:spcPct val="115000"/>
              </a:lnSpc>
              <a:spcBef>
                <a:spcPts val="1000"/>
              </a:spcBef>
              <a:spcAft>
                <a:spcPts val="0"/>
              </a:spcAft>
              <a:buSzPts val="1400"/>
              <a:buChar char="–"/>
              <a:defRPr/>
            </a:lvl5pPr>
            <a:lvl6pPr indent="-317500" lvl="5" marL="2743200" rtl="0">
              <a:lnSpc>
                <a:spcPct val="115000"/>
              </a:lnSpc>
              <a:spcBef>
                <a:spcPts val="1000"/>
              </a:spcBef>
              <a:spcAft>
                <a:spcPts val="0"/>
              </a:spcAft>
              <a:buSzPts val="1400"/>
              <a:buChar char="–"/>
              <a:defRPr/>
            </a:lvl6pPr>
            <a:lvl7pPr indent="-317500" lvl="6" marL="3200400" rtl="0">
              <a:lnSpc>
                <a:spcPct val="115000"/>
              </a:lnSpc>
              <a:spcBef>
                <a:spcPts val="1000"/>
              </a:spcBef>
              <a:spcAft>
                <a:spcPts val="0"/>
              </a:spcAft>
              <a:buSzPts val="1400"/>
              <a:buChar char="–"/>
              <a:defRPr/>
            </a:lvl7pPr>
            <a:lvl8pPr indent="-317500" lvl="7" marL="3657600" rtl="0">
              <a:lnSpc>
                <a:spcPct val="115000"/>
              </a:lnSpc>
              <a:spcBef>
                <a:spcPts val="1000"/>
              </a:spcBef>
              <a:spcAft>
                <a:spcPts val="0"/>
              </a:spcAft>
              <a:buSzPts val="1400"/>
              <a:buChar char="–"/>
              <a:defRPr/>
            </a:lvl8pPr>
            <a:lvl9pPr indent="-317500" lvl="8" marL="4114800" rtl="0">
              <a:lnSpc>
                <a:spcPct val="115000"/>
              </a:lnSpc>
              <a:spcBef>
                <a:spcPts val="1000"/>
              </a:spcBef>
              <a:spcAft>
                <a:spcPts val="1000"/>
              </a:spcAft>
              <a:buSzPts val="1400"/>
              <a:buChar char="–"/>
              <a:defRPr/>
            </a:lvl9pPr>
          </a:lstStyle>
          <a:p/>
        </p:txBody>
      </p:sp>
      <p:sp>
        <p:nvSpPr>
          <p:cNvPr id="422" name="Google Shape;422;p40"/>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chemeClr val="dk1"/>
                </a:solidFill>
                <a:latin typeface="Roboto"/>
                <a:ea typeface="Roboto"/>
                <a:cs typeface="Roboto"/>
                <a:sym typeface="Roboto"/>
              </a:defRPr>
            </a:lvl1pPr>
            <a:lvl2pPr lvl="1" rtl="0" algn="ctr">
              <a:buNone/>
              <a:defRPr sz="600">
                <a:solidFill>
                  <a:schemeClr val="dk1"/>
                </a:solidFill>
                <a:latin typeface="Roboto"/>
                <a:ea typeface="Roboto"/>
                <a:cs typeface="Roboto"/>
                <a:sym typeface="Roboto"/>
              </a:defRPr>
            </a:lvl2pPr>
            <a:lvl3pPr lvl="2" rtl="0" algn="ctr">
              <a:buNone/>
              <a:defRPr sz="600">
                <a:solidFill>
                  <a:schemeClr val="dk1"/>
                </a:solidFill>
                <a:latin typeface="Roboto"/>
                <a:ea typeface="Roboto"/>
                <a:cs typeface="Roboto"/>
                <a:sym typeface="Roboto"/>
              </a:defRPr>
            </a:lvl3pPr>
            <a:lvl4pPr lvl="3" rtl="0" algn="ctr">
              <a:buNone/>
              <a:defRPr sz="600">
                <a:solidFill>
                  <a:schemeClr val="dk1"/>
                </a:solidFill>
                <a:latin typeface="Roboto"/>
                <a:ea typeface="Roboto"/>
                <a:cs typeface="Roboto"/>
                <a:sym typeface="Roboto"/>
              </a:defRPr>
            </a:lvl4pPr>
            <a:lvl5pPr lvl="4" rtl="0" algn="ctr">
              <a:buNone/>
              <a:defRPr sz="600">
                <a:solidFill>
                  <a:schemeClr val="dk1"/>
                </a:solidFill>
                <a:latin typeface="Roboto"/>
                <a:ea typeface="Roboto"/>
                <a:cs typeface="Roboto"/>
                <a:sym typeface="Roboto"/>
              </a:defRPr>
            </a:lvl5pPr>
            <a:lvl6pPr lvl="5" rtl="0" algn="ctr">
              <a:buNone/>
              <a:defRPr sz="600">
                <a:solidFill>
                  <a:schemeClr val="dk1"/>
                </a:solidFill>
                <a:latin typeface="Roboto"/>
                <a:ea typeface="Roboto"/>
                <a:cs typeface="Roboto"/>
                <a:sym typeface="Roboto"/>
              </a:defRPr>
            </a:lvl6pPr>
            <a:lvl7pPr lvl="6" rtl="0" algn="ctr">
              <a:buNone/>
              <a:defRPr sz="600">
                <a:solidFill>
                  <a:schemeClr val="dk1"/>
                </a:solidFill>
                <a:latin typeface="Roboto"/>
                <a:ea typeface="Roboto"/>
                <a:cs typeface="Roboto"/>
                <a:sym typeface="Roboto"/>
              </a:defRPr>
            </a:lvl7pPr>
            <a:lvl8pPr lvl="7" rtl="0" algn="ctr">
              <a:buNone/>
              <a:defRPr sz="600">
                <a:solidFill>
                  <a:schemeClr val="dk1"/>
                </a:solidFill>
                <a:latin typeface="Roboto"/>
                <a:ea typeface="Roboto"/>
                <a:cs typeface="Roboto"/>
                <a:sym typeface="Roboto"/>
              </a:defRPr>
            </a:lvl8pPr>
            <a:lvl9pPr lvl="8" rtl="0" algn="ctr">
              <a:buNone/>
              <a:defRPr sz="600">
                <a:solidFill>
                  <a:schemeClr val="dk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423" name="Google Shape;423;p40"/>
          <p:cNvGrpSpPr/>
          <p:nvPr/>
        </p:nvGrpSpPr>
        <p:grpSpPr>
          <a:xfrm>
            <a:off x="8291668" y="4740683"/>
            <a:ext cx="471415" cy="164675"/>
            <a:chOff x="238125" y="1563525"/>
            <a:chExt cx="7088950" cy="2569025"/>
          </a:xfrm>
        </p:grpSpPr>
        <p:sp>
          <p:nvSpPr>
            <p:cNvPr id="424" name="Google Shape;424;p40"/>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25" name="Google Shape;425;p40"/>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26" name="Google Shape;426;p40"/>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27" name="Google Shape;427;p40"/>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28" name="Google Shape;428;p40"/>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29" name="Google Shape;429;p40"/>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30" name="Google Shape;430;p40"/>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Body and Image - Black">
  <p:cSld name="CUSTOM_7_2">
    <p:bg>
      <p:bgPr>
        <a:solidFill>
          <a:srgbClr val="000000"/>
        </a:solidFill>
      </p:bgPr>
    </p:bg>
    <p:spTree>
      <p:nvGrpSpPr>
        <p:cNvPr id="431" name="Shape 431"/>
        <p:cNvGrpSpPr/>
        <p:nvPr/>
      </p:nvGrpSpPr>
      <p:grpSpPr>
        <a:xfrm>
          <a:off x="0" y="0"/>
          <a:ext cx="0" cy="0"/>
          <a:chOff x="0" y="0"/>
          <a:chExt cx="0" cy="0"/>
        </a:xfrm>
      </p:grpSpPr>
      <p:sp>
        <p:nvSpPr>
          <p:cNvPr id="432" name="Google Shape;432;p41"/>
          <p:cNvSpPr txBox="1"/>
          <p:nvPr>
            <p:ph type="title"/>
          </p:nvPr>
        </p:nvSpPr>
        <p:spPr>
          <a:xfrm>
            <a:off x="476250" y="321300"/>
            <a:ext cx="3798900" cy="9648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433" name="Google Shape;433;p41"/>
          <p:cNvSpPr txBox="1"/>
          <p:nvPr>
            <p:ph idx="1" type="body"/>
          </p:nvPr>
        </p:nvSpPr>
        <p:spPr>
          <a:xfrm>
            <a:off x="476125" y="1071775"/>
            <a:ext cx="3714900" cy="3429600"/>
          </a:xfrm>
          <a:prstGeom prst="rect">
            <a:avLst/>
          </a:prstGeom>
        </p:spPr>
        <p:txBody>
          <a:bodyPr anchorCtr="0" anchor="t" bIns="0" lIns="0" spcFirstLastPara="1" rIns="0" wrap="square" tIns="0">
            <a:noAutofit/>
          </a:bodyPr>
          <a:lstStyle>
            <a:lvl1pPr indent="-336550" lvl="0" marL="457200" rtl="0">
              <a:lnSpc>
                <a:spcPct val="115000"/>
              </a:lnSpc>
              <a:spcBef>
                <a:spcPts val="0"/>
              </a:spcBef>
              <a:spcAft>
                <a:spcPts val="0"/>
              </a:spcAft>
              <a:buClr>
                <a:srgbClr val="FFFFFF"/>
              </a:buClr>
              <a:buSzPts val="1700"/>
              <a:buChar char="—"/>
              <a:defRPr>
                <a:solidFill>
                  <a:srgbClr val="FFFFFF"/>
                </a:solidFill>
              </a:defRPr>
            </a:lvl1pPr>
            <a:lvl2pPr indent="-317500" lvl="1" marL="914400" rtl="0">
              <a:lnSpc>
                <a:spcPct val="115000"/>
              </a:lnSpc>
              <a:spcBef>
                <a:spcPts val="1000"/>
              </a:spcBef>
              <a:spcAft>
                <a:spcPts val="0"/>
              </a:spcAft>
              <a:buClr>
                <a:srgbClr val="FFFFFF"/>
              </a:buClr>
              <a:buSzPts val="1400"/>
              <a:buChar char="–"/>
              <a:defRPr>
                <a:solidFill>
                  <a:srgbClr val="FFFFFF"/>
                </a:solidFill>
              </a:defRPr>
            </a:lvl2pPr>
            <a:lvl3pPr indent="-317500" lvl="2" marL="1371600" rtl="0">
              <a:lnSpc>
                <a:spcPct val="115000"/>
              </a:lnSpc>
              <a:spcBef>
                <a:spcPts val="1000"/>
              </a:spcBef>
              <a:spcAft>
                <a:spcPts val="0"/>
              </a:spcAft>
              <a:buClr>
                <a:srgbClr val="FFFFFF"/>
              </a:buClr>
              <a:buSzPts val="1400"/>
              <a:buChar char="–"/>
              <a:defRPr>
                <a:solidFill>
                  <a:srgbClr val="FFFFFF"/>
                </a:solidFill>
              </a:defRPr>
            </a:lvl3pPr>
            <a:lvl4pPr indent="-317500" lvl="3" marL="1828800" rtl="0">
              <a:lnSpc>
                <a:spcPct val="115000"/>
              </a:lnSpc>
              <a:spcBef>
                <a:spcPts val="1000"/>
              </a:spcBef>
              <a:spcAft>
                <a:spcPts val="0"/>
              </a:spcAft>
              <a:buClr>
                <a:srgbClr val="FFFFFF"/>
              </a:buClr>
              <a:buSzPts val="1400"/>
              <a:buChar char="–"/>
              <a:defRPr>
                <a:solidFill>
                  <a:srgbClr val="FFFFFF"/>
                </a:solidFill>
              </a:defRPr>
            </a:lvl4pPr>
            <a:lvl5pPr indent="-317500" lvl="4" marL="2286000" rtl="0">
              <a:lnSpc>
                <a:spcPct val="115000"/>
              </a:lnSpc>
              <a:spcBef>
                <a:spcPts val="1000"/>
              </a:spcBef>
              <a:spcAft>
                <a:spcPts val="0"/>
              </a:spcAft>
              <a:buClr>
                <a:srgbClr val="FFFFFF"/>
              </a:buClr>
              <a:buSzPts val="1400"/>
              <a:buChar char="–"/>
              <a:defRPr>
                <a:solidFill>
                  <a:srgbClr val="FFFFFF"/>
                </a:solidFill>
              </a:defRPr>
            </a:lvl5pPr>
            <a:lvl6pPr indent="-317500" lvl="5" marL="2743200" rtl="0">
              <a:lnSpc>
                <a:spcPct val="115000"/>
              </a:lnSpc>
              <a:spcBef>
                <a:spcPts val="1000"/>
              </a:spcBef>
              <a:spcAft>
                <a:spcPts val="0"/>
              </a:spcAft>
              <a:buClr>
                <a:srgbClr val="FFFFFF"/>
              </a:buClr>
              <a:buSzPts val="1400"/>
              <a:buChar char="–"/>
              <a:defRPr>
                <a:solidFill>
                  <a:srgbClr val="FFFFFF"/>
                </a:solidFill>
              </a:defRPr>
            </a:lvl6pPr>
            <a:lvl7pPr indent="-317500" lvl="6" marL="3200400" rtl="0">
              <a:lnSpc>
                <a:spcPct val="115000"/>
              </a:lnSpc>
              <a:spcBef>
                <a:spcPts val="1000"/>
              </a:spcBef>
              <a:spcAft>
                <a:spcPts val="0"/>
              </a:spcAft>
              <a:buClr>
                <a:srgbClr val="FFFFFF"/>
              </a:buClr>
              <a:buSzPts val="1400"/>
              <a:buChar char="–"/>
              <a:defRPr>
                <a:solidFill>
                  <a:srgbClr val="FFFFFF"/>
                </a:solidFill>
              </a:defRPr>
            </a:lvl7pPr>
            <a:lvl8pPr indent="-317500" lvl="7" marL="3657600" rtl="0">
              <a:lnSpc>
                <a:spcPct val="115000"/>
              </a:lnSpc>
              <a:spcBef>
                <a:spcPts val="1000"/>
              </a:spcBef>
              <a:spcAft>
                <a:spcPts val="0"/>
              </a:spcAft>
              <a:buClr>
                <a:srgbClr val="FFFFFF"/>
              </a:buClr>
              <a:buSzPts val="1400"/>
              <a:buChar char="–"/>
              <a:defRPr>
                <a:solidFill>
                  <a:srgbClr val="FFFFFF"/>
                </a:solidFill>
              </a:defRPr>
            </a:lvl8pPr>
            <a:lvl9pPr indent="-317500" lvl="8" marL="4114800" rtl="0">
              <a:lnSpc>
                <a:spcPct val="115000"/>
              </a:lnSpc>
              <a:spcBef>
                <a:spcPts val="1000"/>
              </a:spcBef>
              <a:spcAft>
                <a:spcPts val="1000"/>
              </a:spcAft>
              <a:buClr>
                <a:srgbClr val="FFFFFF"/>
              </a:buClr>
              <a:buSzPts val="1400"/>
              <a:buChar char="–"/>
              <a:defRPr>
                <a:solidFill>
                  <a:srgbClr val="FFFFFF"/>
                </a:solidFill>
              </a:defRPr>
            </a:lvl9pPr>
          </a:lstStyle>
          <a:p/>
        </p:txBody>
      </p:sp>
      <p:sp>
        <p:nvSpPr>
          <p:cNvPr id="434" name="Google Shape;434;p41"/>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rgbClr val="FFFFFF"/>
                </a:solidFill>
                <a:latin typeface="Roboto"/>
                <a:ea typeface="Roboto"/>
                <a:cs typeface="Roboto"/>
                <a:sym typeface="Roboto"/>
              </a:defRPr>
            </a:lvl1pPr>
            <a:lvl2pPr lvl="1" rtl="0" algn="ctr">
              <a:buNone/>
              <a:defRPr sz="600">
                <a:solidFill>
                  <a:srgbClr val="FFFFFF"/>
                </a:solidFill>
                <a:latin typeface="Roboto"/>
                <a:ea typeface="Roboto"/>
                <a:cs typeface="Roboto"/>
                <a:sym typeface="Roboto"/>
              </a:defRPr>
            </a:lvl2pPr>
            <a:lvl3pPr lvl="2" rtl="0" algn="ctr">
              <a:buNone/>
              <a:defRPr sz="600">
                <a:solidFill>
                  <a:srgbClr val="FFFFFF"/>
                </a:solidFill>
                <a:latin typeface="Roboto"/>
                <a:ea typeface="Roboto"/>
                <a:cs typeface="Roboto"/>
                <a:sym typeface="Roboto"/>
              </a:defRPr>
            </a:lvl3pPr>
            <a:lvl4pPr lvl="3" rtl="0" algn="ctr">
              <a:buNone/>
              <a:defRPr sz="600">
                <a:solidFill>
                  <a:srgbClr val="FFFFFF"/>
                </a:solidFill>
                <a:latin typeface="Roboto"/>
                <a:ea typeface="Roboto"/>
                <a:cs typeface="Roboto"/>
                <a:sym typeface="Roboto"/>
              </a:defRPr>
            </a:lvl4pPr>
            <a:lvl5pPr lvl="4" rtl="0" algn="ctr">
              <a:buNone/>
              <a:defRPr sz="600">
                <a:solidFill>
                  <a:srgbClr val="FFFFFF"/>
                </a:solidFill>
                <a:latin typeface="Roboto"/>
                <a:ea typeface="Roboto"/>
                <a:cs typeface="Roboto"/>
                <a:sym typeface="Roboto"/>
              </a:defRPr>
            </a:lvl5pPr>
            <a:lvl6pPr lvl="5" rtl="0" algn="ctr">
              <a:buNone/>
              <a:defRPr sz="600">
                <a:solidFill>
                  <a:srgbClr val="FFFFFF"/>
                </a:solidFill>
                <a:latin typeface="Roboto"/>
                <a:ea typeface="Roboto"/>
                <a:cs typeface="Roboto"/>
                <a:sym typeface="Roboto"/>
              </a:defRPr>
            </a:lvl6pPr>
            <a:lvl7pPr lvl="6" rtl="0" algn="ctr">
              <a:buNone/>
              <a:defRPr sz="600">
                <a:solidFill>
                  <a:srgbClr val="FFFFFF"/>
                </a:solidFill>
                <a:latin typeface="Roboto"/>
                <a:ea typeface="Roboto"/>
                <a:cs typeface="Roboto"/>
                <a:sym typeface="Roboto"/>
              </a:defRPr>
            </a:lvl7pPr>
            <a:lvl8pPr lvl="7" rtl="0" algn="ctr">
              <a:buNone/>
              <a:defRPr sz="600">
                <a:solidFill>
                  <a:srgbClr val="FFFFFF"/>
                </a:solidFill>
                <a:latin typeface="Roboto"/>
                <a:ea typeface="Roboto"/>
                <a:cs typeface="Roboto"/>
                <a:sym typeface="Roboto"/>
              </a:defRPr>
            </a:lvl8pPr>
            <a:lvl9pPr lvl="8" rtl="0" algn="ctr">
              <a:buNone/>
              <a:defRPr sz="600">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435" name="Google Shape;435;p41"/>
          <p:cNvGrpSpPr/>
          <p:nvPr/>
        </p:nvGrpSpPr>
        <p:grpSpPr>
          <a:xfrm>
            <a:off x="8291668" y="4740683"/>
            <a:ext cx="471415" cy="164675"/>
            <a:chOff x="238125" y="1563525"/>
            <a:chExt cx="7088950" cy="2569025"/>
          </a:xfrm>
        </p:grpSpPr>
        <p:sp>
          <p:nvSpPr>
            <p:cNvPr id="436" name="Google Shape;436;p41"/>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37" name="Google Shape;437;p41"/>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38" name="Google Shape;438;p41"/>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39" name="Google Shape;439;p41"/>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40" name="Google Shape;440;p41"/>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41" name="Google Shape;441;p41"/>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42" name="Google Shape;442;p41"/>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lack">
  <p:cSld name="TITLE_2_1_1">
    <p:bg>
      <p:bgPr>
        <a:solidFill>
          <a:srgbClr val="000000"/>
        </a:solidFill>
      </p:bgPr>
    </p:bg>
    <p:spTree>
      <p:nvGrpSpPr>
        <p:cNvPr id="47" name="Shape 47"/>
        <p:cNvGrpSpPr/>
        <p:nvPr/>
      </p:nvGrpSpPr>
      <p:grpSpPr>
        <a:xfrm>
          <a:off x="0" y="0"/>
          <a:ext cx="0" cy="0"/>
          <a:chOff x="0" y="0"/>
          <a:chExt cx="0" cy="0"/>
        </a:xfrm>
      </p:grpSpPr>
      <p:sp>
        <p:nvSpPr>
          <p:cNvPr id="48" name="Google Shape;48;p5"/>
          <p:cNvSpPr txBox="1"/>
          <p:nvPr>
            <p:ph type="ctrTitle"/>
          </p:nvPr>
        </p:nvSpPr>
        <p:spPr>
          <a:xfrm>
            <a:off x="571525" y="428700"/>
            <a:ext cx="7048500" cy="22038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1pPr>
            <a:lvl2pPr lvl="1"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2pPr>
            <a:lvl3pPr lvl="2"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3pPr>
            <a:lvl4pPr lvl="3"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4pPr>
            <a:lvl5pPr lvl="4"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5pPr>
            <a:lvl6pPr lvl="5"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6pPr>
            <a:lvl7pPr lvl="6"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7pPr>
            <a:lvl8pPr lvl="7"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8pPr>
            <a:lvl9pPr lvl="8" rtl="0">
              <a:lnSpc>
                <a:spcPct val="100000"/>
              </a:lnSpc>
              <a:spcBef>
                <a:spcPts val="0"/>
              </a:spcBef>
              <a:spcAft>
                <a:spcPts val="0"/>
              </a:spcAft>
              <a:buClr>
                <a:schemeClr val="lt1"/>
              </a:buClr>
              <a:buSzPts val="4800"/>
              <a:buFont typeface="Inter-Regular"/>
              <a:buNone/>
              <a:defRPr b="0" sz="4800">
                <a:solidFill>
                  <a:schemeClr val="lt1"/>
                </a:solidFill>
                <a:latin typeface="Inter-Regular"/>
                <a:ea typeface="Inter-Regular"/>
                <a:cs typeface="Inter-Regular"/>
                <a:sym typeface="Inter-Regular"/>
              </a:defRPr>
            </a:lvl9pPr>
          </a:lstStyle>
          <a:p/>
        </p:txBody>
      </p:sp>
      <p:sp>
        <p:nvSpPr>
          <p:cNvPr id="49" name="Google Shape;49;p5"/>
          <p:cNvSpPr txBox="1"/>
          <p:nvPr>
            <p:ph idx="1" type="subTitle"/>
          </p:nvPr>
        </p:nvSpPr>
        <p:spPr>
          <a:xfrm>
            <a:off x="571525" y="3000950"/>
            <a:ext cx="6667500" cy="15006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chemeClr val="lt1"/>
              </a:buClr>
              <a:buSzPts val="1800"/>
              <a:buNone/>
              <a:defRPr sz="1800">
                <a:solidFill>
                  <a:schemeClr val="lt1"/>
                </a:solidFill>
              </a:defRPr>
            </a:lvl1pPr>
            <a:lvl2pPr lvl="1" rtl="0">
              <a:lnSpc>
                <a:spcPct val="115000"/>
              </a:lnSpc>
              <a:spcBef>
                <a:spcPts val="1000"/>
              </a:spcBef>
              <a:spcAft>
                <a:spcPts val="0"/>
              </a:spcAft>
              <a:buClr>
                <a:schemeClr val="lt1"/>
              </a:buClr>
              <a:buSzPts val="1800"/>
              <a:buNone/>
              <a:defRPr sz="1800">
                <a:solidFill>
                  <a:schemeClr val="lt1"/>
                </a:solidFill>
              </a:defRPr>
            </a:lvl2pPr>
            <a:lvl3pPr lvl="2" rtl="0">
              <a:lnSpc>
                <a:spcPct val="115000"/>
              </a:lnSpc>
              <a:spcBef>
                <a:spcPts val="1000"/>
              </a:spcBef>
              <a:spcAft>
                <a:spcPts val="0"/>
              </a:spcAft>
              <a:buClr>
                <a:schemeClr val="lt1"/>
              </a:buClr>
              <a:buSzPts val="1800"/>
              <a:buNone/>
              <a:defRPr sz="1800">
                <a:solidFill>
                  <a:schemeClr val="lt1"/>
                </a:solidFill>
              </a:defRPr>
            </a:lvl3pPr>
            <a:lvl4pPr lvl="3" rtl="0">
              <a:lnSpc>
                <a:spcPct val="115000"/>
              </a:lnSpc>
              <a:spcBef>
                <a:spcPts val="1000"/>
              </a:spcBef>
              <a:spcAft>
                <a:spcPts val="0"/>
              </a:spcAft>
              <a:buClr>
                <a:schemeClr val="lt1"/>
              </a:buClr>
              <a:buSzPts val="1800"/>
              <a:buNone/>
              <a:defRPr sz="1800">
                <a:solidFill>
                  <a:schemeClr val="lt1"/>
                </a:solidFill>
              </a:defRPr>
            </a:lvl4pPr>
            <a:lvl5pPr lvl="4" rtl="0">
              <a:lnSpc>
                <a:spcPct val="115000"/>
              </a:lnSpc>
              <a:spcBef>
                <a:spcPts val="1000"/>
              </a:spcBef>
              <a:spcAft>
                <a:spcPts val="0"/>
              </a:spcAft>
              <a:buClr>
                <a:schemeClr val="lt1"/>
              </a:buClr>
              <a:buSzPts val="1800"/>
              <a:buNone/>
              <a:defRPr sz="1800">
                <a:solidFill>
                  <a:schemeClr val="lt1"/>
                </a:solidFill>
              </a:defRPr>
            </a:lvl5pPr>
            <a:lvl6pPr lvl="5" rtl="0">
              <a:lnSpc>
                <a:spcPct val="115000"/>
              </a:lnSpc>
              <a:spcBef>
                <a:spcPts val="1000"/>
              </a:spcBef>
              <a:spcAft>
                <a:spcPts val="0"/>
              </a:spcAft>
              <a:buClr>
                <a:schemeClr val="lt1"/>
              </a:buClr>
              <a:buSzPts val="1800"/>
              <a:buNone/>
              <a:defRPr sz="1800">
                <a:solidFill>
                  <a:schemeClr val="lt1"/>
                </a:solidFill>
              </a:defRPr>
            </a:lvl6pPr>
            <a:lvl7pPr lvl="6" rtl="0">
              <a:lnSpc>
                <a:spcPct val="115000"/>
              </a:lnSpc>
              <a:spcBef>
                <a:spcPts val="1000"/>
              </a:spcBef>
              <a:spcAft>
                <a:spcPts val="0"/>
              </a:spcAft>
              <a:buClr>
                <a:schemeClr val="lt1"/>
              </a:buClr>
              <a:buSzPts val="1800"/>
              <a:buNone/>
              <a:defRPr sz="1800">
                <a:solidFill>
                  <a:schemeClr val="lt1"/>
                </a:solidFill>
              </a:defRPr>
            </a:lvl7pPr>
            <a:lvl8pPr lvl="7" rtl="0">
              <a:lnSpc>
                <a:spcPct val="115000"/>
              </a:lnSpc>
              <a:spcBef>
                <a:spcPts val="1000"/>
              </a:spcBef>
              <a:spcAft>
                <a:spcPts val="0"/>
              </a:spcAft>
              <a:buClr>
                <a:schemeClr val="lt1"/>
              </a:buClr>
              <a:buSzPts val="1800"/>
              <a:buNone/>
              <a:defRPr sz="1800">
                <a:solidFill>
                  <a:schemeClr val="lt1"/>
                </a:solidFill>
              </a:defRPr>
            </a:lvl8pPr>
            <a:lvl9pPr lvl="8" rtl="0">
              <a:lnSpc>
                <a:spcPct val="115000"/>
              </a:lnSpc>
              <a:spcBef>
                <a:spcPts val="1000"/>
              </a:spcBef>
              <a:spcAft>
                <a:spcPts val="1000"/>
              </a:spcAft>
              <a:buClr>
                <a:schemeClr val="lt1"/>
              </a:buClr>
              <a:buSzPts val="1800"/>
              <a:buNone/>
              <a:defRPr sz="1800">
                <a:solidFill>
                  <a:schemeClr val="lt1"/>
                </a:solidFill>
              </a:defRPr>
            </a:lvl9pPr>
          </a:lstStyle>
          <a:p/>
        </p:txBody>
      </p:sp>
      <p:grpSp>
        <p:nvGrpSpPr>
          <p:cNvPr id="50" name="Google Shape;50;p5"/>
          <p:cNvGrpSpPr/>
          <p:nvPr/>
        </p:nvGrpSpPr>
        <p:grpSpPr>
          <a:xfrm>
            <a:off x="8187968" y="4740683"/>
            <a:ext cx="471415" cy="164675"/>
            <a:chOff x="238125" y="1563525"/>
            <a:chExt cx="7088950" cy="2569025"/>
          </a:xfrm>
        </p:grpSpPr>
        <p:sp>
          <p:nvSpPr>
            <p:cNvPr id="51" name="Google Shape;51;p5"/>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52" name="Google Shape;52;p5"/>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53" name="Google Shape;53;p5"/>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54" name="Google Shape;54;p5"/>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55" name="Google Shape;55;p5"/>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56" name="Google Shape;56;p5"/>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57" name="Google Shape;57;p5"/>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
        <p:nvSpPr>
          <p:cNvPr id="58" name="Google Shape;58;p5"/>
          <p:cNvSpPr txBox="1"/>
          <p:nvPr>
            <p:ph idx="2" type="subTitle"/>
          </p:nvPr>
        </p:nvSpPr>
        <p:spPr>
          <a:xfrm>
            <a:off x="571525" y="4287075"/>
            <a:ext cx="6667500" cy="214200"/>
          </a:xfrm>
          <a:prstGeom prst="rect">
            <a:avLst/>
          </a:prstGeom>
          <a:noFill/>
          <a:ln>
            <a:noFill/>
          </a:ln>
        </p:spPr>
        <p:txBody>
          <a:bodyPr anchorCtr="0" anchor="b" bIns="0" lIns="0" spcFirstLastPara="1" rIns="0" wrap="square" tIns="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2 Lines) + Body and Image - Black">
  <p:cSld name="CUSTOM_7_2_1">
    <p:bg>
      <p:bgPr>
        <a:solidFill>
          <a:srgbClr val="000000"/>
        </a:solidFill>
      </p:bgPr>
    </p:bg>
    <p:spTree>
      <p:nvGrpSpPr>
        <p:cNvPr id="443" name="Shape 443"/>
        <p:cNvGrpSpPr/>
        <p:nvPr/>
      </p:nvGrpSpPr>
      <p:grpSpPr>
        <a:xfrm>
          <a:off x="0" y="0"/>
          <a:ext cx="0" cy="0"/>
          <a:chOff x="0" y="0"/>
          <a:chExt cx="0" cy="0"/>
        </a:xfrm>
      </p:grpSpPr>
      <p:sp>
        <p:nvSpPr>
          <p:cNvPr id="444" name="Google Shape;444;p42"/>
          <p:cNvSpPr txBox="1"/>
          <p:nvPr>
            <p:ph type="title"/>
          </p:nvPr>
        </p:nvSpPr>
        <p:spPr>
          <a:xfrm>
            <a:off x="476250" y="321300"/>
            <a:ext cx="3798900" cy="9648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445" name="Google Shape;445;p42"/>
          <p:cNvSpPr txBox="1"/>
          <p:nvPr>
            <p:ph idx="1" type="body"/>
          </p:nvPr>
        </p:nvSpPr>
        <p:spPr>
          <a:xfrm>
            <a:off x="476125" y="1505225"/>
            <a:ext cx="3714900" cy="2996100"/>
          </a:xfrm>
          <a:prstGeom prst="rect">
            <a:avLst/>
          </a:prstGeom>
        </p:spPr>
        <p:txBody>
          <a:bodyPr anchorCtr="0" anchor="t" bIns="0" lIns="0" spcFirstLastPara="1" rIns="0" wrap="square" tIns="0">
            <a:noAutofit/>
          </a:bodyPr>
          <a:lstStyle>
            <a:lvl1pPr indent="-336550" lvl="0" marL="457200" rtl="0">
              <a:lnSpc>
                <a:spcPct val="115000"/>
              </a:lnSpc>
              <a:spcBef>
                <a:spcPts val="0"/>
              </a:spcBef>
              <a:spcAft>
                <a:spcPts val="0"/>
              </a:spcAft>
              <a:buClr>
                <a:srgbClr val="FFFFFF"/>
              </a:buClr>
              <a:buSzPts val="1700"/>
              <a:buChar char="—"/>
              <a:defRPr>
                <a:solidFill>
                  <a:srgbClr val="FFFFFF"/>
                </a:solidFill>
              </a:defRPr>
            </a:lvl1pPr>
            <a:lvl2pPr indent="-317500" lvl="1" marL="914400" rtl="0">
              <a:lnSpc>
                <a:spcPct val="115000"/>
              </a:lnSpc>
              <a:spcBef>
                <a:spcPts val="1000"/>
              </a:spcBef>
              <a:spcAft>
                <a:spcPts val="0"/>
              </a:spcAft>
              <a:buClr>
                <a:srgbClr val="FFFFFF"/>
              </a:buClr>
              <a:buSzPts val="1400"/>
              <a:buChar char="–"/>
              <a:defRPr>
                <a:solidFill>
                  <a:srgbClr val="FFFFFF"/>
                </a:solidFill>
              </a:defRPr>
            </a:lvl2pPr>
            <a:lvl3pPr indent="-317500" lvl="2" marL="1371600" rtl="0">
              <a:lnSpc>
                <a:spcPct val="115000"/>
              </a:lnSpc>
              <a:spcBef>
                <a:spcPts val="1000"/>
              </a:spcBef>
              <a:spcAft>
                <a:spcPts val="0"/>
              </a:spcAft>
              <a:buClr>
                <a:srgbClr val="FFFFFF"/>
              </a:buClr>
              <a:buSzPts val="1400"/>
              <a:buChar char="–"/>
              <a:defRPr>
                <a:solidFill>
                  <a:srgbClr val="FFFFFF"/>
                </a:solidFill>
              </a:defRPr>
            </a:lvl3pPr>
            <a:lvl4pPr indent="-317500" lvl="3" marL="1828800" rtl="0">
              <a:lnSpc>
                <a:spcPct val="115000"/>
              </a:lnSpc>
              <a:spcBef>
                <a:spcPts val="1000"/>
              </a:spcBef>
              <a:spcAft>
                <a:spcPts val="0"/>
              </a:spcAft>
              <a:buClr>
                <a:srgbClr val="FFFFFF"/>
              </a:buClr>
              <a:buSzPts val="1400"/>
              <a:buChar char="–"/>
              <a:defRPr>
                <a:solidFill>
                  <a:srgbClr val="FFFFFF"/>
                </a:solidFill>
              </a:defRPr>
            </a:lvl4pPr>
            <a:lvl5pPr indent="-317500" lvl="4" marL="2286000" rtl="0">
              <a:lnSpc>
                <a:spcPct val="115000"/>
              </a:lnSpc>
              <a:spcBef>
                <a:spcPts val="1000"/>
              </a:spcBef>
              <a:spcAft>
                <a:spcPts val="0"/>
              </a:spcAft>
              <a:buClr>
                <a:srgbClr val="FFFFFF"/>
              </a:buClr>
              <a:buSzPts val="1400"/>
              <a:buChar char="–"/>
              <a:defRPr>
                <a:solidFill>
                  <a:srgbClr val="FFFFFF"/>
                </a:solidFill>
              </a:defRPr>
            </a:lvl5pPr>
            <a:lvl6pPr indent="-317500" lvl="5" marL="2743200" rtl="0">
              <a:lnSpc>
                <a:spcPct val="115000"/>
              </a:lnSpc>
              <a:spcBef>
                <a:spcPts val="1000"/>
              </a:spcBef>
              <a:spcAft>
                <a:spcPts val="0"/>
              </a:spcAft>
              <a:buClr>
                <a:srgbClr val="FFFFFF"/>
              </a:buClr>
              <a:buSzPts val="1400"/>
              <a:buChar char="–"/>
              <a:defRPr>
                <a:solidFill>
                  <a:srgbClr val="FFFFFF"/>
                </a:solidFill>
              </a:defRPr>
            </a:lvl6pPr>
            <a:lvl7pPr indent="-317500" lvl="6" marL="3200400" rtl="0">
              <a:lnSpc>
                <a:spcPct val="115000"/>
              </a:lnSpc>
              <a:spcBef>
                <a:spcPts val="1000"/>
              </a:spcBef>
              <a:spcAft>
                <a:spcPts val="0"/>
              </a:spcAft>
              <a:buClr>
                <a:srgbClr val="FFFFFF"/>
              </a:buClr>
              <a:buSzPts val="1400"/>
              <a:buChar char="–"/>
              <a:defRPr>
                <a:solidFill>
                  <a:srgbClr val="FFFFFF"/>
                </a:solidFill>
              </a:defRPr>
            </a:lvl7pPr>
            <a:lvl8pPr indent="-317500" lvl="7" marL="3657600" rtl="0">
              <a:lnSpc>
                <a:spcPct val="115000"/>
              </a:lnSpc>
              <a:spcBef>
                <a:spcPts val="1000"/>
              </a:spcBef>
              <a:spcAft>
                <a:spcPts val="0"/>
              </a:spcAft>
              <a:buClr>
                <a:srgbClr val="FFFFFF"/>
              </a:buClr>
              <a:buSzPts val="1400"/>
              <a:buChar char="–"/>
              <a:defRPr>
                <a:solidFill>
                  <a:srgbClr val="FFFFFF"/>
                </a:solidFill>
              </a:defRPr>
            </a:lvl8pPr>
            <a:lvl9pPr indent="-317500" lvl="8" marL="4114800" rtl="0">
              <a:lnSpc>
                <a:spcPct val="115000"/>
              </a:lnSpc>
              <a:spcBef>
                <a:spcPts val="1000"/>
              </a:spcBef>
              <a:spcAft>
                <a:spcPts val="1000"/>
              </a:spcAft>
              <a:buClr>
                <a:srgbClr val="FFFFFF"/>
              </a:buClr>
              <a:buSzPts val="1400"/>
              <a:buChar char="–"/>
              <a:defRPr>
                <a:solidFill>
                  <a:srgbClr val="FFFFFF"/>
                </a:solidFill>
              </a:defRPr>
            </a:lvl9pPr>
          </a:lstStyle>
          <a:p/>
        </p:txBody>
      </p:sp>
      <p:sp>
        <p:nvSpPr>
          <p:cNvPr id="446" name="Google Shape;446;p42"/>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rgbClr val="FFFFFF"/>
                </a:solidFill>
                <a:latin typeface="Roboto"/>
                <a:ea typeface="Roboto"/>
                <a:cs typeface="Roboto"/>
                <a:sym typeface="Roboto"/>
              </a:defRPr>
            </a:lvl1pPr>
            <a:lvl2pPr lvl="1" rtl="0" algn="ctr">
              <a:buNone/>
              <a:defRPr sz="600">
                <a:solidFill>
                  <a:srgbClr val="FFFFFF"/>
                </a:solidFill>
                <a:latin typeface="Roboto"/>
                <a:ea typeface="Roboto"/>
                <a:cs typeface="Roboto"/>
                <a:sym typeface="Roboto"/>
              </a:defRPr>
            </a:lvl2pPr>
            <a:lvl3pPr lvl="2" rtl="0" algn="ctr">
              <a:buNone/>
              <a:defRPr sz="600">
                <a:solidFill>
                  <a:srgbClr val="FFFFFF"/>
                </a:solidFill>
                <a:latin typeface="Roboto"/>
                <a:ea typeface="Roboto"/>
                <a:cs typeface="Roboto"/>
                <a:sym typeface="Roboto"/>
              </a:defRPr>
            </a:lvl3pPr>
            <a:lvl4pPr lvl="3" rtl="0" algn="ctr">
              <a:buNone/>
              <a:defRPr sz="600">
                <a:solidFill>
                  <a:srgbClr val="FFFFFF"/>
                </a:solidFill>
                <a:latin typeface="Roboto"/>
                <a:ea typeface="Roboto"/>
                <a:cs typeface="Roboto"/>
                <a:sym typeface="Roboto"/>
              </a:defRPr>
            </a:lvl4pPr>
            <a:lvl5pPr lvl="4" rtl="0" algn="ctr">
              <a:buNone/>
              <a:defRPr sz="600">
                <a:solidFill>
                  <a:srgbClr val="FFFFFF"/>
                </a:solidFill>
                <a:latin typeface="Roboto"/>
                <a:ea typeface="Roboto"/>
                <a:cs typeface="Roboto"/>
                <a:sym typeface="Roboto"/>
              </a:defRPr>
            </a:lvl5pPr>
            <a:lvl6pPr lvl="5" rtl="0" algn="ctr">
              <a:buNone/>
              <a:defRPr sz="600">
                <a:solidFill>
                  <a:srgbClr val="FFFFFF"/>
                </a:solidFill>
                <a:latin typeface="Roboto"/>
                <a:ea typeface="Roboto"/>
                <a:cs typeface="Roboto"/>
                <a:sym typeface="Roboto"/>
              </a:defRPr>
            </a:lvl6pPr>
            <a:lvl7pPr lvl="6" rtl="0" algn="ctr">
              <a:buNone/>
              <a:defRPr sz="600">
                <a:solidFill>
                  <a:srgbClr val="FFFFFF"/>
                </a:solidFill>
                <a:latin typeface="Roboto"/>
                <a:ea typeface="Roboto"/>
                <a:cs typeface="Roboto"/>
                <a:sym typeface="Roboto"/>
              </a:defRPr>
            </a:lvl7pPr>
            <a:lvl8pPr lvl="7" rtl="0" algn="ctr">
              <a:buNone/>
              <a:defRPr sz="600">
                <a:solidFill>
                  <a:srgbClr val="FFFFFF"/>
                </a:solidFill>
                <a:latin typeface="Roboto"/>
                <a:ea typeface="Roboto"/>
                <a:cs typeface="Roboto"/>
                <a:sym typeface="Roboto"/>
              </a:defRPr>
            </a:lvl8pPr>
            <a:lvl9pPr lvl="8" rtl="0" algn="ctr">
              <a:buNone/>
              <a:defRPr sz="600">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447" name="Google Shape;447;p42"/>
          <p:cNvGrpSpPr/>
          <p:nvPr/>
        </p:nvGrpSpPr>
        <p:grpSpPr>
          <a:xfrm>
            <a:off x="8291668" y="4740683"/>
            <a:ext cx="471415" cy="164675"/>
            <a:chOff x="238125" y="1563525"/>
            <a:chExt cx="7088950" cy="2569025"/>
          </a:xfrm>
        </p:grpSpPr>
        <p:sp>
          <p:nvSpPr>
            <p:cNvPr id="448" name="Google Shape;448;p42"/>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49" name="Google Shape;449;p42"/>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50" name="Google Shape;450;p42"/>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51" name="Google Shape;451;p42"/>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52" name="Google Shape;452;p42"/>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53" name="Google Shape;453;p42"/>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54" name="Google Shape;454;p42"/>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Body (3 columns) - Black">
  <p:cSld name="CUSTOM_7_1_1_1">
    <p:bg>
      <p:bgPr>
        <a:solidFill>
          <a:schemeClr val="dk1"/>
        </a:solidFill>
      </p:bgPr>
    </p:bg>
    <p:spTree>
      <p:nvGrpSpPr>
        <p:cNvPr id="455" name="Shape 455"/>
        <p:cNvGrpSpPr/>
        <p:nvPr/>
      </p:nvGrpSpPr>
      <p:grpSpPr>
        <a:xfrm>
          <a:off x="0" y="0"/>
          <a:ext cx="0" cy="0"/>
          <a:chOff x="0" y="0"/>
          <a:chExt cx="0" cy="0"/>
        </a:xfrm>
      </p:grpSpPr>
      <p:sp>
        <p:nvSpPr>
          <p:cNvPr id="456" name="Google Shape;456;p43"/>
          <p:cNvSpPr txBox="1"/>
          <p:nvPr>
            <p:ph idx="1" type="body"/>
          </p:nvPr>
        </p:nvSpPr>
        <p:spPr>
          <a:xfrm>
            <a:off x="6186638" y="1609375"/>
            <a:ext cx="2476500" cy="2892000"/>
          </a:xfrm>
          <a:prstGeom prst="rect">
            <a:avLst/>
          </a:prstGeom>
        </p:spPr>
        <p:txBody>
          <a:bodyPr anchorCtr="0" anchor="t" bIns="0" lIns="0" spcFirstLastPara="1" rIns="0" wrap="square" tIns="0">
            <a:noAutofit/>
          </a:bodyPr>
          <a:lstStyle>
            <a:lvl1pPr indent="-336550" lvl="0" marL="457200" rtl="0">
              <a:spcBef>
                <a:spcPts val="0"/>
              </a:spcBef>
              <a:spcAft>
                <a:spcPts val="0"/>
              </a:spcAft>
              <a:buClr>
                <a:srgbClr val="EFEFEF"/>
              </a:buClr>
              <a:buSzPts val="1700"/>
              <a:buChar char="—"/>
              <a:defRPr>
                <a:solidFill>
                  <a:srgbClr val="EFEFEF"/>
                </a:solidFill>
              </a:defRPr>
            </a:lvl1pPr>
            <a:lvl2pPr indent="-317500" lvl="1" marL="914400" rtl="0">
              <a:spcBef>
                <a:spcPts val="1000"/>
              </a:spcBef>
              <a:spcAft>
                <a:spcPts val="0"/>
              </a:spcAft>
              <a:buClr>
                <a:srgbClr val="EFEFEF"/>
              </a:buClr>
              <a:buSzPts val="1400"/>
              <a:buChar char="–"/>
              <a:defRPr>
                <a:solidFill>
                  <a:srgbClr val="EFEFEF"/>
                </a:solidFill>
              </a:defRPr>
            </a:lvl2pPr>
            <a:lvl3pPr indent="-317500" lvl="2" marL="1371600" rtl="0">
              <a:spcBef>
                <a:spcPts val="1000"/>
              </a:spcBef>
              <a:spcAft>
                <a:spcPts val="0"/>
              </a:spcAft>
              <a:buClr>
                <a:srgbClr val="EFEFEF"/>
              </a:buClr>
              <a:buSzPts val="1400"/>
              <a:buChar char="–"/>
              <a:defRPr>
                <a:solidFill>
                  <a:srgbClr val="EFEFEF"/>
                </a:solidFill>
              </a:defRPr>
            </a:lvl3pPr>
            <a:lvl4pPr indent="-317500" lvl="3" marL="1828800" rtl="0">
              <a:spcBef>
                <a:spcPts val="1000"/>
              </a:spcBef>
              <a:spcAft>
                <a:spcPts val="0"/>
              </a:spcAft>
              <a:buClr>
                <a:srgbClr val="EFEFEF"/>
              </a:buClr>
              <a:buSzPts val="1400"/>
              <a:buChar char="–"/>
              <a:defRPr>
                <a:solidFill>
                  <a:srgbClr val="EFEFEF"/>
                </a:solidFill>
              </a:defRPr>
            </a:lvl4pPr>
            <a:lvl5pPr indent="-317500" lvl="4" marL="2286000" rtl="0">
              <a:spcBef>
                <a:spcPts val="1000"/>
              </a:spcBef>
              <a:spcAft>
                <a:spcPts val="0"/>
              </a:spcAft>
              <a:buClr>
                <a:srgbClr val="EFEFEF"/>
              </a:buClr>
              <a:buSzPts val="1400"/>
              <a:buChar char="–"/>
              <a:defRPr>
                <a:solidFill>
                  <a:srgbClr val="EFEFEF"/>
                </a:solidFill>
              </a:defRPr>
            </a:lvl5pPr>
            <a:lvl6pPr indent="-317500" lvl="5" marL="2743200" rtl="0">
              <a:spcBef>
                <a:spcPts val="1000"/>
              </a:spcBef>
              <a:spcAft>
                <a:spcPts val="0"/>
              </a:spcAft>
              <a:buClr>
                <a:srgbClr val="EFEFEF"/>
              </a:buClr>
              <a:buSzPts val="1400"/>
              <a:buChar char="–"/>
              <a:defRPr>
                <a:solidFill>
                  <a:srgbClr val="EFEFEF"/>
                </a:solidFill>
              </a:defRPr>
            </a:lvl6pPr>
            <a:lvl7pPr indent="-317500" lvl="6" marL="3200400" rtl="0">
              <a:spcBef>
                <a:spcPts val="1000"/>
              </a:spcBef>
              <a:spcAft>
                <a:spcPts val="0"/>
              </a:spcAft>
              <a:buClr>
                <a:srgbClr val="EFEFEF"/>
              </a:buClr>
              <a:buSzPts val="1400"/>
              <a:buChar char="–"/>
              <a:defRPr>
                <a:solidFill>
                  <a:srgbClr val="EFEFEF"/>
                </a:solidFill>
              </a:defRPr>
            </a:lvl7pPr>
            <a:lvl8pPr indent="-317500" lvl="7" marL="3657600" rtl="0">
              <a:spcBef>
                <a:spcPts val="1000"/>
              </a:spcBef>
              <a:spcAft>
                <a:spcPts val="0"/>
              </a:spcAft>
              <a:buClr>
                <a:srgbClr val="EFEFEF"/>
              </a:buClr>
              <a:buSzPts val="1400"/>
              <a:buChar char="–"/>
              <a:defRPr>
                <a:solidFill>
                  <a:srgbClr val="EFEFEF"/>
                </a:solidFill>
              </a:defRPr>
            </a:lvl8pPr>
            <a:lvl9pPr indent="-317500" lvl="8" marL="4114800" rtl="0">
              <a:spcBef>
                <a:spcPts val="1000"/>
              </a:spcBef>
              <a:spcAft>
                <a:spcPts val="1000"/>
              </a:spcAft>
              <a:buClr>
                <a:srgbClr val="EFEFEF"/>
              </a:buClr>
              <a:buSzPts val="1400"/>
              <a:buChar char="–"/>
              <a:defRPr>
                <a:solidFill>
                  <a:srgbClr val="EFEFEF"/>
                </a:solidFill>
              </a:defRPr>
            </a:lvl9pPr>
          </a:lstStyle>
          <a:p/>
        </p:txBody>
      </p:sp>
      <p:sp>
        <p:nvSpPr>
          <p:cNvPr id="457" name="Google Shape;457;p43"/>
          <p:cNvSpPr txBox="1"/>
          <p:nvPr>
            <p:ph idx="2" type="body"/>
          </p:nvPr>
        </p:nvSpPr>
        <p:spPr>
          <a:xfrm>
            <a:off x="3331438" y="1609375"/>
            <a:ext cx="2476500" cy="2892000"/>
          </a:xfrm>
          <a:prstGeom prst="rect">
            <a:avLst/>
          </a:prstGeom>
        </p:spPr>
        <p:txBody>
          <a:bodyPr anchorCtr="0" anchor="t" bIns="0" lIns="0" spcFirstLastPara="1" rIns="0" wrap="square" tIns="0">
            <a:noAutofit/>
          </a:bodyPr>
          <a:lstStyle>
            <a:lvl1pPr indent="-336550" lvl="0" marL="457200" rtl="0">
              <a:spcBef>
                <a:spcPts val="0"/>
              </a:spcBef>
              <a:spcAft>
                <a:spcPts val="0"/>
              </a:spcAft>
              <a:buClr>
                <a:srgbClr val="EFEFEF"/>
              </a:buClr>
              <a:buSzPts val="1700"/>
              <a:buChar char="—"/>
              <a:defRPr>
                <a:solidFill>
                  <a:srgbClr val="EFEFEF"/>
                </a:solidFill>
              </a:defRPr>
            </a:lvl1pPr>
            <a:lvl2pPr indent="-317500" lvl="1" marL="914400" rtl="0">
              <a:spcBef>
                <a:spcPts val="1000"/>
              </a:spcBef>
              <a:spcAft>
                <a:spcPts val="0"/>
              </a:spcAft>
              <a:buClr>
                <a:srgbClr val="EFEFEF"/>
              </a:buClr>
              <a:buSzPts val="1400"/>
              <a:buChar char="–"/>
              <a:defRPr>
                <a:solidFill>
                  <a:srgbClr val="EFEFEF"/>
                </a:solidFill>
              </a:defRPr>
            </a:lvl2pPr>
            <a:lvl3pPr indent="-317500" lvl="2" marL="1371600" rtl="0">
              <a:spcBef>
                <a:spcPts val="1000"/>
              </a:spcBef>
              <a:spcAft>
                <a:spcPts val="0"/>
              </a:spcAft>
              <a:buClr>
                <a:srgbClr val="EFEFEF"/>
              </a:buClr>
              <a:buSzPts val="1400"/>
              <a:buChar char="–"/>
              <a:defRPr>
                <a:solidFill>
                  <a:srgbClr val="EFEFEF"/>
                </a:solidFill>
              </a:defRPr>
            </a:lvl3pPr>
            <a:lvl4pPr indent="-317500" lvl="3" marL="1828800" rtl="0">
              <a:spcBef>
                <a:spcPts val="1000"/>
              </a:spcBef>
              <a:spcAft>
                <a:spcPts val="0"/>
              </a:spcAft>
              <a:buClr>
                <a:srgbClr val="EFEFEF"/>
              </a:buClr>
              <a:buSzPts val="1400"/>
              <a:buChar char="–"/>
              <a:defRPr>
                <a:solidFill>
                  <a:srgbClr val="EFEFEF"/>
                </a:solidFill>
              </a:defRPr>
            </a:lvl4pPr>
            <a:lvl5pPr indent="-317500" lvl="4" marL="2286000" rtl="0">
              <a:spcBef>
                <a:spcPts val="1000"/>
              </a:spcBef>
              <a:spcAft>
                <a:spcPts val="0"/>
              </a:spcAft>
              <a:buClr>
                <a:srgbClr val="EFEFEF"/>
              </a:buClr>
              <a:buSzPts val="1400"/>
              <a:buChar char="–"/>
              <a:defRPr>
                <a:solidFill>
                  <a:srgbClr val="EFEFEF"/>
                </a:solidFill>
              </a:defRPr>
            </a:lvl5pPr>
            <a:lvl6pPr indent="-317500" lvl="5" marL="2743200" rtl="0">
              <a:spcBef>
                <a:spcPts val="1000"/>
              </a:spcBef>
              <a:spcAft>
                <a:spcPts val="0"/>
              </a:spcAft>
              <a:buClr>
                <a:srgbClr val="EFEFEF"/>
              </a:buClr>
              <a:buSzPts val="1400"/>
              <a:buChar char="–"/>
              <a:defRPr>
                <a:solidFill>
                  <a:srgbClr val="EFEFEF"/>
                </a:solidFill>
              </a:defRPr>
            </a:lvl6pPr>
            <a:lvl7pPr indent="-317500" lvl="6" marL="3200400" rtl="0">
              <a:spcBef>
                <a:spcPts val="1000"/>
              </a:spcBef>
              <a:spcAft>
                <a:spcPts val="0"/>
              </a:spcAft>
              <a:buClr>
                <a:srgbClr val="EFEFEF"/>
              </a:buClr>
              <a:buSzPts val="1400"/>
              <a:buChar char="–"/>
              <a:defRPr>
                <a:solidFill>
                  <a:srgbClr val="EFEFEF"/>
                </a:solidFill>
              </a:defRPr>
            </a:lvl7pPr>
            <a:lvl8pPr indent="-317500" lvl="7" marL="3657600" rtl="0">
              <a:spcBef>
                <a:spcPts val="1000"/>
              </a:spcBef>
              <a:spcAft>
                <a:spcPts val="0"/>
              </a:spcAft>
              <a:buClr>
                <a:srgbClr val="EFEFEF"/>
              </a:buClr>
              <a:buSzPts val="1400"/>
              <a:buChar char="–"/>
              <a:defRPr>
                <a:solidFill>
                  <a:srgbClr val="EFEFEF"/>
                </a:solidFill>
              </a:defRPr>
            </a:lvl8pPr>
            <a:lvl9pPr indent="-317500" lvl="8" marL="4114800" rtl="0">
              <a:spcBef>
                <a:spcPts val="1000"/>
              </a:spcBef>
              <a:spcAft>
                <a:spcPts val="1000"/>
              </a:spcAft>
              <a:buClr>
                <a:srgbClr val="EFEFEF"/>
              </a:buClr>
              <a:buSzPts val="1400"/>
              <a:buChar char="–"/>
              <a:defRPr>
                <a:solidFill>
                  <a:srgbClr val="EFEFEF"/>
                </a:solidFill>
              </a:defRPr>
            </a:lvl9pPr>
          </a:lstStyle>
          <a:p/>
        </p:txBody>
      </p:sp>
      <p:sp>
        <p:nvSpPr>
          <p:cNvPr id="458" name="Google Shape;458;p43"/>
          <p:cNvSpPr txBox="1"/>
          <p:nvPr>
            <p:ph idx="3" type="body"/>
          </p:nvPr>
        </p:nvSpPr>
        <p:spPr>
          <a:xfrm>
            <a:off x="476250" y="1609375"/>
            <a:ext cx="2476500" cy="2892000"/>
          </a:xfrm>
          <a:prstGeom prst="rect">
            <a:avLst/>
          </a:prstGeom>
        </p:spPr>
        <p:txBody>
          <a:bodyPr anchorCtr="0" anchor="t" bIns="0" lIns="0" spcFirstLastPara="1" rIns="0" wrap="square" tIns="0">
            <a:noAutofit/>
          </a:bodyPr>
          <a:lstStyle>
            <a:lvl1pPr indent="-336550" lvl="0" marL="457200" rtl="0">
              <a:spcBef>
                <a:spcPts val="0"/>
              </a:spcBef>
              <a:spcAft>
                <a:spcPts val="0"/>
              </a:spcAft>
              <a:buClr>
                <a:srgbClr val="EFEFEF"/>
              </a:buClr>
              <a:buSzPts val="1700"/>
              <a:buChar char="—"/>
              <a:defRPr>
                <a:solidFill>
                  <a:srgbClr val="EFEFEF"/>
                </a:solidFill>
              </a:defRPr>
            </a:lvl1pPr>
            <a:lvl2pPr indent="-317500" lvl="1" marL="914400" rtl="0">
              <a:spcBef>
                <a:spcPts val="1000"/>
              </a:spcBef>
              <a:spcAft>
                <a:spcPts val="0"/>
              </a:spcAft>
              <a:buClr>
                <a:srgbClr val="EFEFEF"/>
              </a:buClr>
              <a:buSzPts val="1400"/>
              <a:buChar char="–"/>
              <a:defRPr>
                <a:solidFill>
                  <a:srgbClr val="EFEFEF"/>
                </a:solidFill>
              </a:defRPr>
            </a:lvl2pPr>
            <a:lvl3pPr indent="-317500" lvl="2" marL="1371600" rtl="0">
              <a:spcBef>
                <a:spcPts val="1000"/>
              </a:spcBef>
              <a:spcAft>
                <a:spcPts val="0"/>
              </a:spcAft>
              <a:buClr>
                <a:srgbClr val="EFEFEF"/>
              </a:buClr>
              <a:buSzPts val="1400"/>
              <a:buChar char="–"/>
              <a:defRPr>
                <a:solidFill>
                  <a:srgbClr val="EFEFEF"/>
                </a:solidFill>
              </a:defRPr>
            </a:lvl3pPr>
            <a:lvl4pPr indent="-317500" lvl="3" marL="1828800" rtl="0">
              <a:spcBef>
                <a:spcPts val="1000"/>
              </a:spcBef>
              <a:spcAft>
                <a:spcPts val="0"/>
              </a:spcAft>
              <a:buClr>
                <a:srgbClr val="EFEFEF"/>
              </a:buClr>
              <a:buSzPts val="1400"/>
              <a:buChar char="–"/>
              <a:defRPr>
                <a:solidFill>
                  <a:srgbClr val="EFEFEF"/>
                </a:solidFill>
              </a:defRPr>
            </a:lvl4pPr>
            <a:lvl5pPr indent="-317500" lvl="4" marL="2286000" rtl="0">
              <a:spcBef>
                <a:spcPts val="1000"/>
              </a:spcBef>
              <a:spcAft>
                <a:spcPts val="0"/>
              </a:spcAft>
              <a:buClr>
                <a:srgbClr val="EFEFEF"/>
              </a:buClr>
              <a:buSzPts val="1400"/>
              <a:buChar char="–"/>
              <a:defRPr>
                <a:solidFill>
                  <a:srgbClr val="EFEFEF"/>
                </a:solidFill>
              </a:defRPr>
            </a:lvl5pPr>
            <a:lvl6pPr indent="-317500" lvl="5" marL="2743200" rtl="0">
              <a:spcBef>
                <a:spcPts val="1000"/>
              </a:spcBef>
              <a:spcAft>
                <a:spcPts val="0"/>
              </a:spcAft>
              <a:buClr>
                <a:srgbClr val="EFEFEF"/>
              </a:buClr>
              <a:buSzPts val="1400"/>
              <a:buChar char="–"/>
              <a:defRPr>
                <a:solidFill>
                  <a:srgbClr val="EFEFEF"/>
                </a:solidFill>
              </a:defRPr>
            </a:lvl6pPr>
            <a:lvl7pPr indent="-317500" lvl="6" marL="3200400" rtl="0">
              <a:spcBef>
                <a:spcPts val="1000"/>
              </a:spcBef>
              <a:spcAft>
                <a:spcPts val="0"/>
              </a:spcAft>
              <a:buClr>
                <a:srgbClr val="EFEFEF"/>
              </a:buClr>
              <a:buSzPts val="1400"/>
              <a:buChar char="–"/>
              <a:defRPr>
                <a:solidFill>
                  <a:srgbClr val="EFEFEF"/>
                </a:solidFill>
              </a:defRPr>
            </a:lvl7pPr>
            <a:lvl8pPr indent="-317500" lvl="7" marL="3657600" rtl="0">
              <a:spcBef>
                <a:spcPts val="1000"/>
              </a:spcBef>
              <a:spcAft>
                <a:spcPts val="0"/>
              </a:spcAft>
              <a:buClr>
                <a:srgbClr val="EFEFEF"/>
              </a:buClr>
              <a:buSzPts val="1400"/>
              <a:buChar char="–"/>
              <a:defRPr>
                <a:solidFill>
                  <a:srgbClr val="EFEFEF"/>
                </a:solidFill>
              </a:defRPr>
            </a:lvl8pPr>
            <a:lvl9pPr indent="-317500" lvl="8" marL="4114800" rtl="0">
              <a:spcBef>
                <a:spcPts val="1000"/>
              </a:spcBef>
              <a:spcAft>
                <a:spcPts val="1000"/>
              </a:spcAft>
              <a:buClr>
                <a:srgbClr val="EFEFEF"/>
              </a:buClr>
              <a:buSzPts val="1400"/>
              <a:buChar char="–"/>
              <a:defRPr>
                <a:solidFill>
                  <a:srgbClr val="EFEFEF"/>
                </a:solidFill>
              </a:defRPr>
            </a:lvl9pPr>
          </a:lstStyle>
          <a:p/>
        </p:txBody>
      </p:sp>
      <p:sp>
        <p:nvSpPr>
          <p:cNvPr id="459" name="Google Shape;459;p43"/>
          <p:cNvSpPr txBox="1"/>
          <p:nvPr>
            <p:ph type="title"/>
          </p:nvPr>
        </p:nvSpPr>
        <p:spPr>
          <a:xfrm>
            <a:off x="476250" y="321300"/>
            <a:ext cx="7524900" cy="585900"/>
          </a:xfrm>
          <a:prstGeom prst="rect">
            <a:avLst/>
          </a:prstGeom>
        </p:spPr>
        <p:txBody>
          <a:bodyPr anchorCtr="0" anchor="t" bIns="0" lIns="0" spcFirstLastPara="1" rIns="0" wrap="square" tIns="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p:txBody>
      </p:sp>
      <p:sp>
        <p:nvSpPr>
          <p:cNvPr id="460" name="Google Shape;460;p43"/>
          <p:cNvSpPr txBox="1"/>
          <p:nvPr>
            <p:ph idx="12" type="sldNum"/>
          </p:nvPr>
        </p:nvSpPr>
        <p:spPr>
          <a:xfrm>
            <a:off x="4297675" y="4717862"/>
            <a:ext cx="548700" cy="210300"/>
          </a:xfrm>
          <a:prstGeom prst="rect">
            <a:avLst/>
          </a:prstGeom>
          <a:noFill/>
          <a:ln>
            <a:noFill/>
          </a:ln>
        </p:spPr>
        <p:txBody>
          <a:bodyPr anchorCtr="0" anchor="ctr" bIns="0" lIns="0" spcFirstLastPara="1" rIns="0" wrap="square" tIns="0">
            <a:noAutofit/>
          </a:bodyPr>
          <a:lstStyle>
            <a:lvl1pPr lvl="0" rtl="0" algn="ctr">
              <a:buNone/>
              <a:defRPr sz="600">
                <a:solidFill>
                  <a:schemeClr val="lt1"/>
                </a:solidFill>
                <a:latin typeface="Roboto"/>
                <a:ea typeface="Roboto"/>
                <a:cs typeface="Roboto"/>
                <a:sym typeface="Roboto"/>
              </a:defRPr>
            </a:lvl1pPr>
            <a:lvl2pPr lvl="1" rtl="0" algn="ctr">
              <a:buNone/>
              <a:defRPr sz="600">
                <a:solidFill>
                  <a:schemeClr val="lt1"/>
                </a:solidFill>
                <a:latin typeface="Roboto"/>
                <a:ea typeface="Roboto"/>
                <a:cs typeface="Roboto"/>
                <a:sym typeface="Roboto"/>
              </a:defRPr>
            </a:lvl2pPr>
            <a:lvl3pPr lvl="2" rtl="0" algn="ctr">
              <a:buNone/>
              <a:defRPr sz="600">
                <a:solidFill>
                  <a:schemeClr val="lt1"/>
                </a:solidFill>
                <a:latin typeface="Roboto"/>
                <a:ea typeface="Roboto"/>
                <a:cs typeface="Roboto"/>
                <a:sym typeface="Roboto"/>
              </a:defRPr>
            </a:lvl3pPr>
            <a:lvl4pPr lvl="3" rtl="0" algn="ctr">
              <a:buNone/>
              <a:defRPr sz="600">
                <a:solidFill>
                  <a:schemeClr val="lt1"/>
                </a:solidFill>
                <a:latin typeface="Roboto"/>
                <a:ea typeface="Roboto"/>
                <a:cs typeface="Roboto"/>
                <a:sym typeface="Roboto"/>
              </a:defRPr>
            </a:lvl4pPr>
            <a:lvl5pPr lvl="4" rtl="0" algn="ctr">
              <a:buNone/>
              <a:defRPr sz="600">
                <a:solidFill>
                  <a:schemeClr val="lt1"/>
                </a:solidFill>
                <a:latin typeface="Roboto"/>
                <a:ea typeface="Roboto"/>
                <a:cs typeface="Roboto"/>
                <a:sym typeface="Roboto"/>
              </a:defRPr>
            </a:lvl5pPr>
            <a:lvl6pPr lvl="5" rtl="0" algn="ctr">
              <a:buNone/>
              <a:defRPr sz="600">
                <a:solidFill>
                  <a:schemeClr val="lt1"/>
                </a:solidFill>
                <a:latin typeface="Roboto"/>
                <a:ea typeface="Roboto"/>
                <a:cs typeface="Roboto"/>
                <a:sym typeface="Roboto"/>
              </a:defRPr>
            </a:lvl6pPr>
            <a:lvl7pPr lvl="6" rtl="0" algn="ctr">
              <a:buNone/>
              <a:defRPr sz="600">
                <a:solidFill>
                  <a:schemeClr val="lt1"/>
                </a:solidFill>
                <a:latin typeface="Roboto"/>
                <a:ea typeface="Roboto"/>
                <a:cs typeface="Roboto"/>
                <a:sym typeface="Roboto"/>
              </a:defRPr>
            </a:lvl7pPr>
            <a:lvl8pPr lvl="7" rtl="0" algn="ctr">
              <a:buNone/>
              <a:defRPr sz="600">
                <a:solidFill>
                  <a:schemeClr val="lt1"/>
                </a:solidFill>
                <a:latin typeface="Roboto"/>
                <a:ea typeface="Roboto"/>
                <a:cs typeface="Roboto"/>
                <a:sym typeface="Roboto"/>
              </a:defRPr>
            </a:lvl8pPr>
            <a:lvl9pPr lvl="8" rtl="0" algn="ctr">
              <a:buNone/>
              <a:defRPr sz="600">
                <a:solidFill>
                  <a:schemeClr val="lt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461" name="Google Shape;461;p43"/>
          <p:cNvGrpSpPr/>
          <p:nvPr/>
        </p:nvGrpSpPr>
        <p:grpSpPr>
          <a:xfrm>
            <a:off x="8291668" y="4740683"/>
            <a:ext cx="471415" cy="164675"/>
            <a:chOff x="238125" y="1563525"/>
            <a:chExt cx="7088950" cy="2569025"/>
          </a:xfrm>
        </p:grpSpPr>
        <p:sp>
          <p:nvSpPr>
            <p:cNvPr id="462" name="Google Shape;462;p43"/>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63" name="Google Shape;463;p43"/>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64" name="Google Shape;464;p43"/>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65" name="Google Shape;465;p43"/>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66" name="Google Shape;466;p43"/>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67" name="Google Shape;467;p43"/>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68" name="Google Shape;468;p43"/>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Body (3 columns) - White">
  <p:cSld name="CUSTOM_7_1_1_1_1">
    <p:spTree>
      <p:nvGrpSpPr>
        <p:cNvPr id="469" name="Shape 469"/>
        <p:cNvGrpSpPr/>
        <p:nvPr/>
      </p:nvGrpSpPr>
      <p:grpSpPr>
        <a:xfrm>
          <a:off x="0" y="0"/>
          <a:ext cx="0" cy="0"/>
          <a:chOff x="0" y="0"/>
          <a:chExt cx="0" cy="0"/>
        </a:xfrm>
      </p:grpSpPr>
      <p:sp>
        <p:nvSpPr>
          <p:cNvPr id="470" name="Google Shape;470;p44"/>
          <p:cNvSpPr txBox="1"/>
          <p:nvPr>
            <p:ph idx="1" type="body"/>
          </p:nvPr>
        </p:nvSpPr>
        <p:spPr>
          <a:xfrm>
            <a:off x="6186638" y="1609375"/>
            <a:ext cx="2476500" cy="2892000"/>
          </a:xfrm>
          <a:prstGeom prst="rect">
            <a:avLst/>
          </a:prstGeom>
        </p:spPr>
        <p:txBody>
          <a:bodyPr anchorCtr="0" anchor="t" bIns="0" lIns="0" spcFirstLastPara="1" rIns="0" wrap="square" tIns="0">
            <a:noAutofit/>
          </a:bodyPr>
          <a:lstStyle>
            <a:lvl1pPr indent="-336550" lvl="0" marL="457200" rtl="0">
              <a:spcBef>
                <a:spcPts val="0"/>
              </a:spcBef>
              <a:spcAft>
                <a:spcPts val="0"/>
              </a:spcAft>
              <a:buSzPts val="1700"/>
              <a:buChar char="—"/>
              <a:defRPr/>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
        <p:nvSpPr>
          <p:cNvPr id="471" name="Google Shape;471;p44"/>
          <p:cNvSpPr txBox="1"/>
          <p:nvPr>
            <p:ph idx="2" type="body"/>
          </p:nvPr>
        </p:nvSpPr>
        <p:spPr>
          <a:xfrm>
            <a:off x="3331438" y="1609375"/>
            <a:ext cx="2476500" cy="2892000"/>
          </a:xfrm>
          <a:prstGeom prst="rect">
            <a:avLst/>
          </a:prstGeom>
        </p:spPr>
        <p:txBody>
          <a:bodyPr anchorCtr="0" anchor="t" bIns="0" lIns="0" spcFirstLastPara="1" rIns="0" wrap="square" tIns="0">
            <a:noAutofit/>
          </a:bodyPr>
          <a:lstStyle>
            <a:lvl1pPr indent="-336550" lvl="0" marL="457200" rtl="0">
              <a:spcBef>
                <a:spcPts val="0"/>
              </a:spcBef>
              <a:spcAft>
                <a:spcPts val="0"/>
              </a:spcAft>
              <a:buSzPts val="1700"/>
              <a:buChar char="—"/>
              <a:defRPr/>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
        <p:nvSpPr>
          <p:cNvPr id="472" name="Google Shape;472;p44"/>
          <p:cNvSpPr txBox="1"/>
          <p:nvPr>
            <p:ph idx="3" type="body"/>
          </p:nvPr>
        </p:nvSpPr>
        <p:spPr>
          <a:xfrm>
            <a:off x="476250" y="1609375"/>
            <a:ext cx="2476500" cy="2892000"/>
          </a:xfrm>
          <a:prstGeom prst="rect">
            <a:avLst/>
          </a:prstGeom>
        </p:spPr>
        <p:txBody>
          <a:bodyPr anchorCtr="0" anchor="t" bIns="0" lIns="0" spcFirstLastPara="1" rIns="0" wrap="square" tIns="0">
            <a:noAutofit/>
          </a:bodyPr>
          <a:lstStyle>
            <a:lvl1pPr indent="-336550" lvl="0" marL="457200" rtl="0">
              <a:spcBef>
                <a:spcPts val="0"/>
              </a:spcBef>
              <a:spcAft>
                <a:spcPts val="0"/>
              </a:spcAft>
              <a:buSzPts val="1700"/>
              <a:buChar char="—"/>
              <a:defRPr/>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
        <p:nvSpPr>
          <p:cNvPr id="473" name="Google Shape;473;p44"/>
          <p:cNvSpPr txBox="1"/>
          <p:nvPr>
            <p:ph type="title"/>
          </p:nvPr>
        </p:nvSpPr>
        <p:spPr>
          <a:xfrm>
            <a:off x="476250" y="321300"/>
            <a:ext cx="7524900" cy="5859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74" name="Google Shape;474;p44"/>
          <p:cNvSpPr txBox="1"/>
          <p:nvPr>
            <p:ph idx="12" type="sldNum"/>
          </p:nvPr>
        </p:nvSpPr>
        <p:spPr>
          <a:xfrm>
            <a:off x="4297675" y="4717862"/>
            <a:ext cx="548700" cy="210300"/>
          </a:xfrm>
          <a:prstGeom prst="rect">
            <a:avLst/>
          </a:prstGeom>
          <a:noFill/>
          <a:ln>
            <a:noFill/>
          </a:ln>
        </p:spPr>
        <p:txBody>
          <a:bodyPr anchorCtr="0" anchor="ctr" bIns="0" lIns="0" spcFirstLastPara="1" rIns="0" wrap="square" tIns="0">
            <a:noAutofit/>
          </a:bodyPr>
          <a:lstStyle>
            <a:lvl1pPr lvl="0" rtl="0" algn="ctr">
              <a:buNone/>
              <a:defRPr sz="600">
                <a:solidFill>
                  <a:schemeClr val="dk1"/>
                </a:solidFill>
                <a:latin typeface="Roboto"/>
                <a:ea typeface="Roboto"/>
                <a:cs typeface="Roboto"/>
                <a:sym typeface="Roboto"/>
              </a:defRPr>
            </a:lvl1pPr>
            <a:lvl2pPr lvl="1" rtl="0" algn="ctr">
              <a:buNone/>
              <a:defRPr sz="600">
                <a:solidFill>
                  <a:schemeClr val="dk1"/>
                </a:solidFill>
                <a:latin typeface="Roboto"/>
                <a:ea typeface="Roboto"/>
                <a:cs typeface="Roboto"/>
                <a:sym typeface="Roboto"/>
              </a:defRPr>
            </a:lvl2pPr>
            <a:lvl3pPr lvl="2" rtl="0" algn="ctr">
              <a:buNone/>
              <a:defRPr sz="600">
                <a:solidFill>
                  <a:schemeClr val="dk1"/>
                </a:solidFill>
                <a:latin typeface="Roboto"/>
                <a:ea typeface="Roboto"/>
                <a:cs typeface="Roboto"/>
                <a:sym typeface="Roboto"/>
              </a:defRPr>
            </a:lvl3pPr>
            <a:lvl4pPr lvl="3" rtl="0" algn="ctr">
              <a:buNone/>
              <a:defRPr sz="600">
                <a:solidFill>
                  <a:schemeClr val="dk1"/>
                </a:solidFill>
                <a:latin typeface="Roboto"/>
                <a:ea typeface="Roboto"/>
                <a:cs typeface="Roboto"/>
                <a:sym typeface="Roboto"/>
              </a:defRPr>
            </a:lvl4pPr>
            <a:lvl5pPr lvl="4" rtl="0" algn="ctr">
              <a:buNone/>
              <a:defRPr sz="600">
                <a:solidFill>
                  <a:schemeClr val="dk1"/>
                </a:solidFill>
                <a:latin typeface="Roboto"/>
                <a:ea typeface="Roboto"/>
                <a:cs typeface="Roboto"/>
                <a:sym typeface="Roboto"/>
              </a:defRPr>
            </a:lvl5pPr>
            <a:lvl6pPr lvl="5" rtl="0" algn="ctr">
              <a:buNone/>
              <a:defRPr sz="600">
                <a:solidFill>
                  <a:schemeClr val="dk1"/>
                </a:solidFill>
                <a:latin typeface="Roboto"/>
                <a:ea typeface="Roboto"/>
                <a:cs typeface="Roboto"/>
                <a:sym typeface="Roboto"/>
              </a:defRPr>
            </a:lvl6pPr>
            <a:lvl7pPr lvl="6" rtl="0" algn="ctr">
              <a:buNone/>
              <a:defRPr sz="600">
                <a:solidFill>
                  <a:schemeClr val="dk1"/>
                </a:solidFill>
                <a:latin typeface="Roboto"/>
                <a:ea typeface="Roboto"/>
                <a:cs typeface="Roboto"/>
                <a:sym typeface="Roboto"/>
              </a:defRPr>
            </a:lvl7pPr>
            <a:lvl8pPr lvl="7" rtl="0" algn="ctr">
              <a:buNone/>
              <a:defRPr sz="600">
                <a:solidFill>
                  <a:schemeClr val="dk1"/>
                </a:solidFill>
                <a:latin typeface="Roboto"/>
                <a:ea typeface="Roboto"/>
                <a:cs typeface="Roboto"/>
                <a:sym typeface="Roboto"/>
              </a:defRPr>
            </a:lvl8pPr>
            <a:lvl9pPr lvl="8" rtl="0" algn="ctr">
              <a:buNone/>
              <a:defRPr sz="600">
                <a:solidFill>
                  <a:schemeClr val="dk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475" name="Google Shape;475;p44"/>
          <p:cNvGrpSpPr/>
          <p:nvPr/>
        </p:nvGrpSpPr>
        <p:grpSpPr>
          <a:xfrm>
            <a:off x="8291668" y="4740683"/>
            <a:ext cx="471415" cy="164675"/>
            <a:chOff x="238125" y="1563525"/>
            <a:chExt cx="7088950" cy="2569025"/>
          </a:xfrm>
        </p:grpSpPr>
        <p:sp>
          <p:nvSpPr>
            <p:cNvPr id="476" name="Google Shape;476;p44"/>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77" name="Google Shape;477;p44"/>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78" name="Google Shape;478;p44"/>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79" name="Google Shape;479;p44"/>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80" name="Google Shape;480;p44"/>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81" name="Google Shape;481;p44"/>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82" name="Google Shape;482;p44"/>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Footer - White">
  <p:cSld name="CUSTOM_6">
    <p:spTree>
      <p:nvGrpSpPr>
        <p:cNvPr id="483" name="Shape 483"/>
        <p:cNvGrpSpPr/>
        <p:nvPr/>
      </p:nvGrpSpPr>
      <p:grpSpPr>
        <a:xfrm>
          <a:off x="0" y="0"/>
          <a:ext cx="0" cy="0"/>
          <a:chOff x="0" y="0"/>
          <a:chExt cx="0" cy="0"/>
        </a:xfrm>
      </p:grpSpPr>
      <p:sp>
        <p:nvSpPr>
          <p:cNvPr id="484" name="Google Shape;484;p45"/>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chemeClr val="dk1"/>
                </a:solidFill>
                <a:latin typeface="Roboto"/>
                <a:ea typeface="Roboto"/>
                <a:cs typeface="Roboto"/>
                <a:sym typeface="Roboto"/>
              </a:defRPr>
            </a:lvl1pPr>
            <a:lvl2pPr lvl="1" rtl="0" algn="ctr">
              <a:buNone/>
              <a:defRPr sz="600">
                <a:solidFill>
                  <a:schemeClr val="dk1"/>
                </a:solidFill>
                <a:latin typeface="Roboto"/>
                <a:ea typeface="Roboto"/>
                <a:cs typeface="Roboto"/>
                <a:sym typeface="Roboto"/>
              </a:defRPr>
            </a:lvl2pPr>
            <a:lvl3pPr lvl="2" rtl="0" algn="ctr">
              <a:buNone/>
              <a:defRPr sz="600">
                <a:solidFill>
                  <a:schemeClr val="dk1"/>
                </a:solidFill>
                <a:latin typeface="Roboto"/>
                <a:ea typeface="Roboto"/>
                <a:cs typeface="Roboto"/>
                <a:sym typeface="Roboto"/>
              </a:defRPr>
            </a:lvl3pPr>
            <a:lvl4pPr lvl="3" rtl="0" algn="ctr">
              <a:buNone/>
              <a:defRPr sz="600">
                <a:solidFill>
                  <a:schemeClr val="dk1"/>
                </a:solidFill>
                <a:latin typeface="Roboto"/>
                <a:ea typeface="Roboto"/>
                <a:cs typeface="Roboto"/>
                <a:sym typeface="Roboto"/>
              </a:defRPr>
            </a:lvl4pPr>
            <a:lvl5pPr lvl="4" rtl="0" algn="ctr">
              <a:buNone/>
              <a:defRPr sz="600">
                <a:solidFill>
                  <a:schemeClr val="dk1"/>
                </a:solidFill>
                <a:latin typeface="Roboto"/>
                <a:ea typeface="Roboto"/>
                <a:cs typeface="Roboto"/>
                <a:sym typeface="Roboto"/>
              </a:defRPr>
            </a:lvl5pPr>
            <a:lvl6pPr lvl="5" rtl="0" algn="ctr">
              <a:buNone/>
              <a:defRPr sz="600">
                <a:solidFill>
                  <a:schemeClr val="dk1"/>
                </a:solidFill>
                <a:latin typeface="Roboto"/>
                <a:ea typeface="Roboto"/>
                <a:cs typeface="Roboto"/>
                <a:sym typeface="Roboto"/>
              </a:defRPr>
            </a:lvl6pPr>
            <a:lvl7pPr lvl="6" rtl="0" algn="ctr">
              <a:buNone/>
              <a:defRPr sz="600">
                <a:solidFill>
                  <a:schemeClr val="dk1"/>
                </a:solidFill>
                <a:latin typeface="Roboto"/>
                <a:ea typeface="Roboto"/>
                <a:cs typeface="Roboto"/>
                <a:sym typeface="Roboto"/>
              </a:defRPr>
            </a:lvl7pPr>
            <a:lvl8pPr lvl="7" rtl="0" algn="ctr">
              <a:buNone/>
              <a:defRPr sz="600">
                <a:solidFill>
                  <a:schemeClr val="dk1"/>
                </a:solidFill>
                <a:latin typeface="Roboto"/>
                <a:ea typeface="Roboto"/>
                <a:cs typeface="Roboto"/>
                <a:sym typeface="Roboto"/>
              </a:defRPr>
            </a:lvl8pPr>
            <a:lvl9pPr lvl="8" rtl="0" algn="ctr">
              <a:buNone/>
              <a:defRPr sz="600">
                <a:solidFill>
                  <a:schemeClr val="dk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485" name="Google Shape;485;p45"/>
          <p:cNvGrpSpPr/>
          <p:nvPr/>
        </p:nvGrpSpPr>
        <p:grpSpPr>
          <a:xfrm>
            <a:off x="8291668" y="4740683"/>
            <a:ext cx="471415" cy="164675"/>
            <a:chOff x="238125" y="1563525"/>
            <a:chExt cx="7088950" cy="2569025"/>
          </a:xfrm>
        </p:grpSpPr>
        <p:sp>
          <p:nvSpPr>
            <p:cNvPr id="486" name="Google Shape;486;p45"/>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87" name="Google Shape;487;p45"/>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88" name="Google Shape;488;p45"/>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89" name="Google Shape;489;p45"/>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90" name="Google Shape;490;p45"/>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91" name="Google Shape;491;p45"/>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92" name="Google Shape;492;p45"/>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Footer - Black">
  <p:cSld name="CUSTOM_6_1">
    <p:bg>
      <p:bgPr>
        <a:solidFill>
          <a:srgbClr val="000000"/>
        </a:solidFill>
      </p:bgPr>
    </p:bg>
    <p:spTree>
      <p:nvGrpSpPr>
        <p:cNvPr id="493" name="Shape 493"/>
        <p:cNvGrpSpPr/>
        <p:nvPr/>
      </p:nvGrpSpPr>
      <p:grpSpPr>
        <a:xfrm>
          <a:off x="0" y="0"/>
          <a:ext cx="0" cy="0"/>
          <a:chOff x="0" y="0"/>
          <a:chExt cx="0" cy="0"/>
        </a:xfrm>
      </p:grpSpPr>
      <p:sp>
        <p:nvSpPr>
          <p:cNvPr id="494" name="Google Shape;494;p46"/>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rgbClr val="FFFFFF"/>
                </a:solidFill>
                <a:latin typeface="Roboto"/>
                <a:ea typeface="Roboto"/>
                <a:cs typeface="Roboto"/>
                <a:sym typeface="Roboto"/>
              </a:defRPr>
            </a:lvl1pPr>
            <a:lvl2pPr lvl="1" rtl="0" algn="ctr">
              <a:buNone/>
              <a:defRPr sz="600">
                <a:solidFill>
                  <a:srgbClr val="FFFFFF"/>
                </a:solidFill>
                <a:latin typeface="Roboto"/>
                <a:ea typeface="Roboto"/>
                <a:cs typeface="Roboto"/>
                <a:sym typeface="Roboto"/>
              </a:defRPr>
            </a:lvl2pPr>
            <a:lvl3pPr lvl="2" rtl="0" algn="ctr">
              <a:buNone/>
              <a:defRPr sz="600">
                <a:solidFill>
                  <a:srgbClr val="FFFFFF"/>
                </a:solidFill>
                <a:latin typeface="Roboto"/>
                <a:ea typeface="Roboto"/>
                <a:cs typeface="Roboto"/>
                <a:sym typeface="Roboto"/>
              </a:defRPr>
            </a:lvl3pPr>
            <a:lvl4pPr lvl="3" rtl="0" algn="ctr">
              <a:buNone/>
              <a:defRPr sz="600">
                <a:solidFill>
                  <a:srgbClr val="FFFFFF"/>
                </a:solidFill>
                <a:latin typeface="Roboto"/>
                <a:ea typeface="Roboto"/>
                <a:cs typeface="Roboto"/>
                <a:sym typeface="Roboto"/>
              </a:defRPr>
            </a:lvl4pPr>
            <a:lvl5pPr lvl="4" rtl="0" algn="ctr">
              <a:buNone/>
              <a:defRPr sz="600">
                <a:solidFill>
                  <a:srgbClr val="FFFFFF"/>
                </a:solidFill>
                <a:latin typeface="Roboto"/>
                <a:ea typeface="Roboto"/>
                <a:cs typeface="Roboto"/>
                <a:sym typeface="Roboto"/>
              </a:defRPr>
            </a:lvl5pPr>
            <a:lvl6pPr lvl="5" rtl="0" algn="ctr">
              <a:buNone/>
              <a:defRPr sz="600">
                <a:solidFill>
                  <a:srgbClr val="FFFFFF"/>
                </a:solidFill>
                <a:latin typeface="Roboto"/>
                <a:ea typeface="Roboto"/>
                <a:cs typeface="Roboto"/>
                <a:sym typeface="Roboto"/>
              </a:defRPr>
            </a:lvl6pPr>
            <a:lvl7pPr lvl="6" rtl="0" algn="ctr">
              <a:buNone/>
              <a:defRPr sz="600">
                <a:solidFill>
                  <a:srgbClr val="FFFFFF"/>
                </a:solidFill>
                <a:latin typeface="Roboto"/>
                <a:ea typeface="Roboto"/>
                <a:cs typeface="Roboto"/>
                <a:sym typeface="Roboto"/>
              </a:defRPr>
            </a:lvl7pPr>
            <a:lvl8pPr lvl="7" rtl="0" algn="ctr">
              <a:buNone/>
              <a:defRPr sz="600">
                <a:solidFill>
                  <a:srgbClr val="FFFFFF"/>
                </a:solidFill>
                <a:latin typeface="Roboto"/>
                <a:ea typeface="Roboto"/>
                <a:cs typeface="Roboto"/>
                <a:sym typeface="Roboto"/>
              </a:defRPr>
            </a:lvl8pPr>
            <a:lvl9pPr lvl="8" rtl="0" algn="ctr">
              <a:buNone/>
              <a:defRPr sz="600">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495" name="Google Shape;495;p46"/>
          <p:cNvGrpSpPr/>
          <p:nvPr/>
        </p:nvGrpSpPr>
        <p:grpSpPr>
          <a:xfrm>
            <a:off x="8291668" y="4740683"/>
            <a:ext cx="471415" cy="164675"/>
            <a:chOff x="238125" y="1563525"/>
            <a:chExt cx="7088950" cy="2569025"/>
          </a:xfrm>
        </p:grpSpPr>
        <p:sp>
          <p:nvSpPr>
            <p:cNvPr id="496" name="Google Shape;496;p46"/>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97" name="Google Shape;497;p46"/>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98" name="Google Shape;498;p46"/>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499" name="Google Shape;499;p46"/>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500" name="Google Shape;500;p46"/>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501" name="Google Shape;501;p46"/>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502" name="Google Shape;502;p46"/>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showMasterSp="0">
  <p:cSld name="Blank - Magenta">
    <p:bg>
      <p:bgPr>
        <a:noFill/>
      </p:bgPr>
    </p:bg>
    <p:spTree>
      <p:nvGrpSpPr>
        <p:cNvPr id="503" name="Shape 503"/>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ack" showMasterSp="0">
  <p:cSld name="Blank - Magenta_1">
    <p:bg>
      <p:bgPr>
        <a:solidFill>
          <a:srgbClr val="000000"/>
        </a:solidFill>
      </p:bgPr>
    </p:bg>
    <p:spTree>
      <p:nvGrpSpPr>
        <p:cNvPr id="504" name="Shape 504"/>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ITLE_2_1_2">
    <p:bg>
      <p:bgPr>
        <a:blipFill>
          <a:blip r:embed="rId2">
            <a:alphaModFix/>
          </a:blip>
          <a:stretch>
            <a:fillRect/>
          </a:stretch>
        </a:blipFill>
      </p:bgPr>
    </p:bg>
    <p:spTree>
      <p:nvGrpSpPr>
        <p:cNvPr id="505" name="Shape 505"/>
        <p:cNvGrpSpPr/>
        <p:nvPr/>
      </p:nvGrpSpPr>
      <p:grpSpPr>
        <a:xfrm>
          <a:off x="0" y="0"/>
          <a:ext cx="0" cy="0"/>
          <a:chOff x="0" y="0"/>
          <a:chExt cx="0" cy="0"/>
        </a:xfrm>
      </p:grpSpPr>
      <p:sp>
        <p:nvSpPr>
          <p:cNvPr id="506" name="Google Shape;506;p49"/>
          <p:cNvSpPr txBox="1"/>
          <p:nvPr>
            <p:ph type="ctrTitle"/>
          </p:nvPr>
        </p:nvSpPr>
        <p:spPr>
          <a:xfrm>
            <a:off x="571525" y="428700"/>
            <a:ext cx="7048500" cy="22038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1pPr>
            <a:lvl2pPr lvl="1"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2pPr>
            <a:lvl3pPr lvl="2"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3pPr>
            <a:lvl4pPr lvl="3"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4pPr>
            <a:lvl5pPr lvl="4"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5pPr>
            <a:lvl6pPr lvl="5"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6pPr>
            <a:lvl7pPr lvl="6"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7pPr>
            <a:lvl8pPr lvl="7"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8pPr>
            <a:lvl9pPr lvl="8" rtl="0">
              <a:lnSpc>
                <a:spcPct val="100000"/>
              </a:lnSpc>
              <a:spcBef>
                <a:spcPts val="0"/>
              </a:spcBef>
              <a:spcAft>
                <a:spcPts val="0"/>
              </a:spcAft>
              <a:buClr>
                <a:schemeClr val="lt1"/>
              </a:buClr>
              <a:buSzPts val="4800"/>
              <a:buFont typeface="Roboto Black"/>
              <a:buNone/>
              <a:defRPr b="0" sz="4800">
                <a:solidFill>
                  <a:schemeClr val="lt1"/>
                </a:solidFill>
                <a:latin typeface="Roboto Black"/>
                <a:ea typeface="Roboto Black"/>
                <a:cs typeface="Roboto Black"/>
                <a:sym typeface="Roboto Black"/>
              </a:defRPr>
            </a:lvl9pPr>
          </a:lstStyle>
          <a:p/>
        </p:txBody>
      </p:sp>
      <p:sp>
        <p:nvSpPr>
          <p:cNvPr id="507" name="Google Shape;507;p49"/>
          <p:cNvSpPr txBox="1"/>
          <p:nvPr>
            <p:ph idx="1" type="subTitle"/>
          </p:nvPr>
        </p:nvSpPr>
        <p:spPr>
          <a:xfrm>
            <a:off x="571525" y="3000950"/>
            <a:ext cx="6667500" cy="1500600"/>
          </a:xfrm>
          <a:prstGeom prst="rect">
            <a:avLst/>
          </a:prstGeom>
          <a:noFill/>
          <a:ln>
            <a:noFill/>
          </a:ln>
        </p:spPr>
        <p:txBody>
          <a:bodyPr anchorCtr="0" anchor="t" bIns="0" lIns="0" spcFirstLastPara="1" rIns="0" wrap="square" tIns="0">
            <a:noAutofit/>
          </a:bodyPr>
          <a:lstStyle>
            <a:lvl1pPr lvl="0" rtl="0">
              <a:lnSpc>
                <a:spcPct val="115000"/>
              </a:lnSpc>
              <a:spcBef>
                <a:spcPts val="0"/>
              </a:spcBef>
              <a:spcAft>
                <a:spcPts val="0"/>
              </a:spcAft>
              <a:buClr>
                <a:schemeClr val="lt1"/>
              </a:buClr>
              <a:buSzPts val="1800"/>
              <a:buNone/>
              <a:defRPr sz="1800">
                <a:solidFill>
                  <a:schemeClr val="lt1"/>
                </a:solidFill>
              </a:defRPr>
            </a:lvl1pPr>
            <a:lvl2pPr lvl="1" rtl="0">
              <a:lnSpc>
                <a:spcPct val="115000"/>
              </a:lnSpc>
              <a:spcBef>
                <a:spcPts val="1000"/>
              </a:spcBef>
              <a:spcAft>
                <a:spcPts val="0"/>
              </a:spcAft>
              <a:buClr>
                <a:schemeClr val="lt1"/>
              </a:buClr>
              <a:buSzPts val="1800"/>
              <a:buNone/>
              <a:defRPr sz="1800">
                <a:solidFill>
                  <a:schemeClr val="lt1"/>
                </a:solidFill>
              </a:defRPr>
            </a:lvl2pPr>
            <a:lvl3pPr lvl="2" rtl="0">
              <a:lnSpc>
                <a:spcPct val="115000"/>
              </a:lnSpc>
              <a:spcBef>
                <a:spcPts val="1000"/>
              </a:spcBef>
              <a:spcAft>
                <a:spcPts val="0"/>
              </a:spcAft>
              <a:buClr>
                <a:schemeClr val="lt1"/>
              </a:buClr>
              <a:buSzPts val="1800"/>
              <a:buNone/>
              <a:defRPr sz="1800">
                <a:solidFill>
                  <a:schemeClr val="lt1"/>
                </a:solidFill>
              </a:defRPr>
            </a:lvl3pPr>
            <a:lvl4pPr lvl="3" rtl="0">
              <a:lnSpc>
                <a:spcPct val="115000"/>
              </a:lnSpc>
              <a:spcBef>
                <a:spcPts val="1000"/>
              </a:spcBef>
              <a:spcAft>
                <a:spcPts val="0"/>
              </a:spcAft>
              <a:buClr>
                <a:schemeClr val="lt1"/>
              </a:buClr>
              <a:buSzPts val="1800"/>
              <a:buNone/>
              <a:defRPr sz="1800">
                <a:solidFill>
                  <a:schemeClr val="lt1"/>
                </a:solidFill>
              </a:defRPr>
            </a:lvl4pPr>
            <a:lvl5pPr lvl="4" rtl="0">
              <a:lnSpc>
                <a:spcPct val="115000"/>
              </a:lnSpc>
              <a:spcBef>
                <a:spcPts val="1000"/>
              </a:spcBef>
              <a:spcAft>
                <a:spcPts val="0"/>
              </a:spcAft>
              <a:buClr>
                <a:schemeClr val="lt1"/>
              </a:buClr>
              <a:buSzPts val="1800"/>
              <a:buNone/>
              <a:defRPr sz="1800">
                <a:solidFill>
                  <a:schemeClr val="lt1"/>
                </a:solidFill>
              </a:defRPr>
            </a:lvl5pPr>
            <a:lvl6pPr lvl="5" rtl="0">
              <a:lnSpc>
                <a:spcPct val="115000"/>
              </a:lnSpc>
              <a:spcBef>
                <a:spcPts val="1000"/>
              </a:spcBef>
              <a:spcAft>
                <a:spcPts val="0"/>
              </a:spcAft>
              <a:buClr>
                <a:schemeClr val="lt1"/>
              </a:buClr>
              <a:buSzPts val="1800"/>
              <a:buNone/>
              <a:defRPr sz="1800">
                <a:solidFill>
                  <a:schemeClr val="lt1"/>
                </a:solidFill>
              </a:defRPr>
            </a:lvl6pPr>
            <a:lvl7pPr lvl="6" rtl="0">
              <a:lnSpc>
                <a:spcPct val="115000"/>
              </a:lnSpc>
              <a:spcBef>
                <a:spcPts val="1000"/>
              </a:spcBef>
              <a:spcAft>
                <a:spcPts val="0"/>
              </a:spcAft>
              <a:buClr>
                <a:schemeClr val="lt1"/>
              </a:buClr>
              <a:buSzPts val="1800"/>
              <a:buNone/>
              <a:defRPr sz="1800">
                <a:solidFill>
                  <a:schemeClr val="lt1"/>
                </a:solidFill>
              </a:defRPr>
            </a:lvl7pPr>
            <a:lvl8pPr lvl="7" rtl="0">
              <a:lnSpc>
                <a:spcPct val="115000"/>
              </a:lnSpc>
              <a:spcBef>
                <a:spcPts val="1000"/>
              </a:spcBef>
              <a:spcAft>
                <a:spcPts val="0"/>
              </a:spcAft>
              <a:buClr>
                <a:schemeClr val="lt1"/>
              </a:buClr>
              <a:buSzPts val="1800"/>
              <a:buNone/>
              <a:defRPr sz="1800">
                <a:solidFill>
                  <a:schemeClr val="lt1"/>
                </a:solidFill>
              </a:defRPr>
            </a:lvl8pPr>
            <a:lvl9pPr lvl="8" rtl="0">
              <a:lnSpc>
                <a:spcPct val="115000"/>
              </a:lnSpc>
              <a:spcBef>
                <a:spcPts val="1000"/>
              </a:spcBef>
              <a:spcAft>
                <a:spcPts val="1000"/>
              </a:spcAft>
              <a:buClr>
                <a:schemeClr val="lt1"/>
              </a:buClr>
              <a:buSzPts val="1800"/>
              <a:buNone/>
              <a:defRPr sz="1800">
                <a:solidFill>
                  <a:schemeClr val="lt1"/>
                </a:solidFill>
              </a:defRPr>
            </a:lvl9pPr>
          </a:lstStyle>
          <a:p/>
        </p:txBody>
      </p:sp>
      <p:grpSp>
        <p:nvGrpSpPr>
          <p:cNvPr id="508" name="Google Shape;508;p49"/>
          <p:cNvGrpSpPr/>
          <p:nvPr/>
        </p:nvGrpSpPr>
        <p:grpSpPr>
          <a:xfrm>
            <a:off x="8291668" y="4740683"/>
            <a:ext cx="471415" cy="164675"/>
            <a:chOff x="238125" y="1563525"/>
            <a:chExt cx="7088950" cy="2569025"/>
          </a:xfrm>
        </p:grpSpPr>
        <p:sp>
          <p:nvSpPr>
            <p:cNvPr id="509" name="Google Shape;509;p49"/>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510" name="Google Shape;510;p49"/>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511" name="Google Shape;511;p49"/>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512" name="Google Shape;512;p49"/>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513" name="Google Shape;513;p49"/>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514" name="Google Shape;514;p49"/>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515" name="Google Shape;515;p49"/>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
        <p:nvSpPr>
          <p:cNvPr id="516" name="Google Shape;516;p49"/>
          <p:cNvSpPr txBox="1"/>
          <p:nvPr/>
        </p:nvSpPr>
        <p:spPr>
          <a:xfrm rot="-5400000">
            <a:off x="7780425" y="1196900"/>
            <a:ext cx="2349300" cy="3840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D9D9D9"/>
                </a:solidFill>
                <a:latin typeface="Roboto"/>
                <a:ea typeface="Roboto"/>
                <a:cs typeface="Roboto"/>
                <a:sym typeface="Roboto"/>
              </a:rPr>
              <a:t>  Generative Art — Made with Unity</a:t>
            </a:r>
            <a:endParaRPr sz="600">
              <a:solidFill>
                <a:srgbClr val="D9D9D9"/>
              </a:solidFill>
              <a:latin typeface="Roboto"/>
              <a:ea typeface="Roboto"/>
              <a:cs typeface="Roboto"/>
              <a:sym typeface="Robot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ete" showMasterSp="0">
  <p:cSld name="Blank - Magenta_2">
    <p:bg>
      <p:bgPr>
        <a:solidFill>
          <a:srgbClr val="EFEFEF"/>
        </a:solidFill>
      </p:bgPr>
    </p:bg>
    <p:spTree>
      <p:nvGrpSpPr>
        <p:cNvPr id="517" name="Shape 517"/>
        <p:cNvGrpSpPr/>
        <p:nvPr/>
      </p:nvGrpSpPr>
      <p:grpSpPr>
        <a:xfrm>
          <a:off x="0" y="0"/>
          <a:ext cx="0" cy="0"/>
          <a:chOff x="0" y="0"/>
          <a:chExt cx="0" cy="0"/>
        </a:xfrm>
      </p:grpSpPr>
      <p:sp>
        <p:nvSpPr>
          <p:cNvPr id="518" name="Google Shape;518;p50"/>
          <p:cNvSpPr txBox="1"/>
          <p:nvPr/>
        </p:nvSpPr>
        <p:spPr>
          <a:xfrm>
            <a:off x="3429025" y="4501425"/>
            <a:ext cx="2286000" cy="642000"/>
          </a:xfrm>
          <a:prstGeom prst="rect">
            <a:avLst/>
          </a:prstGeom>
          <a:noFill/>
          <a:ln>
            <a:noFill/>
          </a:ln>
        </p:spPr>
        <p:txBody>
          <a:bodyPr anchorCtr="0" anchor="ctr" bIns="34275" lIns="34275" spcFirstLastPara="1" rIns="34275" wrap="square" tIns="34275">
            <a:noAutofit/>
          </a:bodyPr>
          <a:lstStyle/>
          <a:p>
            <a:pPr indent="0" lvl="0" marL="0" rtl="0" algn="ctr">
              <a:spcBef>
                <a:spcPts val="0"/>
              </a:spcBef>
              <a:spcAft>
                <a:spcPts val="0"/>
              </a:spcAft>
              <a:buNone/>
            </a:pPr>
            <a:r>
              <a:rPr lang="en" sz="1100">
                <a:solidFill>
                  <a:srgbClr val="FF0000"/>
                </a:solidFill>
                <a:latin typeface="Roboto Light"/>
                <a:ea typeface="Roboto Light"/>
                <a:cs typeface="Roboto Light"/>
                <a:sym typeface="Roboto Light"/>
              </a:rPr>
              <a:t>Delete this slide before presenting</a:t>
            </a:r>
            <a:endParaRPr i="1" sz="1100">
              <a:solidFill>
                <a:srgbClr val="FF0000"/>
              </a:solidFill>
              <a:latin typeface="Roboto Light"/>
              <a:ea typeface="Roboto Light"/>
              <a:cs typeface="Roboto Light"/>
              <a:sym typeface="Roboto Ligh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 White">
  <p:cSld name="TITLE_1">
    <p:spTree>
      <p:nvGrpSpPr>
        <p:cNvPr id="59" name="Shape 59"/>
        <p:cNvGrpSpPr/>
        <p:nvPr/>
      </p:nvGrpSpPr>
      <p:grpSpPr>
        <a:xfrm>
          <a:off x="0" y="0"/>
          <a:ext cx="0" cy="0"/>
          <a:chOff x="0" y="0"/>
          <a:chExt cx="0" cy="0"/>
        </a:xfrm>
      </p:grpSpPr>
      <p:sp>
        <p:nvSpPr>
          <p:cNvPr id="60" name="Google Shape;60;p6"/>
          <p:cNvSpPr txBox="1"/>
          <p:nvPr>
            <p:ph type="ctrTitle"/>
          </p:nvPr>
        </p:nvSpPr>
        <p:spPr>
          <a:xfrm>
            <a:off x="571525" y="535950"/>
            <a:ext cx="6286500" cy="22506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dk1"/>
              </a:buClr>
              <a:buSzPts val="4000"/>
              <a:buNone/>
              <a:defRPr b="0" sz="4000"/>
            </a:lvl1pPr>
            <a:lvl2pPr lvl="1" rtl="0">
              <a:spcBef>
                <a:spcPts val="0"/>
              </a:spcBef>
              <a:spcAft>
                <a:spcPts val="0"/>
              </a:spcAft>
              <a:buSzPts val="4000"/>
              <a:buFont typeface="Roboto Black"/>
              <a:buNone/>
              <a:defRPr b="0" sz="4000">
                <a:latin typeface="Roboto Black"/>
                <a:ea typeface="Roboto Black"/>
                <a:cs typeface="Roboto Black"/>
                <a:sym typeface="Roboto Black"/>
              </a:defRPr>
            </a:lvl2pPr>
            <a:lvl3pPr lvl="2" rtl="0">
              <a:spcBef>
                <a:spcPts val="0"/>
              </a:spcBef>
              <a:spcAft>
                <a:spcPts val="0"/>
              </a:spcAft>
              <a:buSzPts val="4000"/>
              <a:buFont typeface="Roboto Black"/>
              <a:buNone/>
              <a:defRPr b="0" sz="4000">
                <a:latin typeface="Roboto Black"/>
                <a:ea typeface="Roboto Black"/>
                <a:cs typeface="Roboto Black"/>
                <a:sym typeface="Roboto Black"/>
              </a:defRPr>
            </a:lvl3pPr>
            <a:lvl4pPr lvl="3" rtl="0">
              <a:spcBef>
                <a:spcPts val="0"/>
              </a:spcBef>
              <a:spcAft>
                <a:spcPts val="0"/>
              </a:spcAft>
              <a:buSzPts val="4000"/>
              <a:buFont typeface="Roboto Black"/>
              <a:buNone/>
              <a:defRPr b="0" sz="4000">
                <a:latin typeface="Roboto Black"/>
                <a:ea typeface="Roboto Black"/>
                <a:cs typeface="Roboto Black"/>
                <a:sym typeface="Roboto Black"/>
              </a:defRPr>
            </a:lvl4pPr>
            <a:lvl5pPr lvl="4" rtl="0">
              <a:spcBef>
                <a:spcPts val="0"/>
              </a:spcBef>
              <a:spcAft>
                <a:spcPts val="0"/>
              </a:spcAft>
              <a:buSzPts val="4000"/>
              <a:buFont typeface="Roboto Black"/>
              <a:buNone/>
              <a:defRPr b="0" sz="4000">
                <a:latin typeface="Roboto Black"/>
                <a:ea typeface="Roboto Black"/>
                <a:cs typeface="Roboto Black"/>
                <a:sym typeface="Roboto Black"/>
              </a:defRPr>
            </a:lvl5pPr>
            <a:lvl6pPr lvl="5" rtl="0">
              <a:spcBef>
                <a:spcPts val="0"/>
              </a:spcBef>
              <a:spcAft>
                <a:spcPts val="0"/>
              </a:spcAft>
              <a:buSzPts val="4000"/>
              <a:buFont typeface="Roboto Black"/>
              <a:buNone/>
              <a:defRPr b="0" sz="4000">
                <a:latin typeface="Roboto Black"/>
                <a:ea typeface="Roboto Black"/>
                <a:cs typeface="Roboto Black"/>
                <a:sym typeface="Roboto Black"/>
              </a:defRPr>
            </a:lvl6pPr>
            <a:lvl7pPr lvl="6" rtl="0">
              <a:spcBef>
                <a:spcPts val="0"/>
              </a:spcBef>
              <a:spcAft>
                <a:spcPts val="0"/>
              </a:spcAft>
              <a:buSzPts val="4000"/>
              <a:buFont typeface="Roboto Black"/>
              <a:buNone/>
              <a:defRPr b="0" sz="4000">
                <a:latin typeface="Roboto Black"/>
                <a:ea typeface="Roboto Black"/>
                <a:cs typeface="Roboto Black"/>
                <a:sym typeface="Roboto Black"/>
              </a:defRPr>
            </a:lvl7pPr>
            <a:lvl8pPr lvl="7" rtl="0">
              <a:spcBef>
                <a:spcPts val="0"/>
              </a:spcBef>
              <a:spcAft>
                <a:spcPts val="0"/>
              </a:spcAft>
              <a:buSzPts val="4000"/>
              <a:buFont typeface="Roboto Black"/>
              <a:buNone/>
              <a:defRPr b="0" sz="4000">
                <a:latin typeface="Roboto Black"/>
                <a:ea typeface="Roboto Black"/>
                <a:cs typeface="Roboto Black"/>
                <a:sym typeface="Roboto Black"/>
              </a:defRPr>
            </a:lvl8pPr>
            <a:lvl9pPr lvl="8" rtl="0">
              <a:spcBef>
                <a:spcPts val="0"/>
              </a:spcBef>
              <a:spcAft>
                <a:spcPts val="0"/>
              </a:spcAft>
              <a:buSzPts val="4000"/>
              <a:buFont typeface="Roboto Black"/>
              <a:buNone/>
              <a:defRPr b="0" sz="4000">
                <a:latin typeface="Roboto Black"/>
                <a:ea typeface="Roboto Black"/>
                <a:cs typeface="Roboto Black"/>
                <a:sym typeface="Roboto Black"/>
              </a:defRPr>
            </a:lvl9pPr>
          </a:lstStyle>
          <a:p/>
        </p:txBody>
      </p:sp>
      <p:sp>
        <p:nvSpPr>
          <p:cNvPr id="61" name="Google Shape;61;p6"/>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chemeClr val="dk1"/>
                </a:solidFill>
                <a:latin typeface="Roboto"/>
                <a:ea typeface="Roboto"/>
                <a:cs typeface="Roboto"/>
                <a:sym typeface="Roboto"/>
              </a:defRPr>
            </a:lvl1pPr>
            <a:lvl2pPr lvl="1" rtl="0" algn="ctr">
              <a:buNone/>
              <a:defRPr sz="600">
                <a:solidFill>
                  <a:schemeClr val="dk1"/>
                </a:solidFill>
                <a:latin typeface="Roboto"/>
                <a:ea typeface="Roboto"/>
                <a:cs typeface="Roboto"/>
                <a:sym typeface="Roboto"/>
              </a:defRPr>
            </a:lvl2pPr>
            <a:lvl3pPr lvl="2" rtl="0" algn="ctr">
              <a:buNone/>
              <a:defRPr sz="600">
                <a:solidFill>
                  <a:schemeClr val="dk1"/>
                </a:solidFill>
                <a:latin typeface="Roboto"/>
                <a:ea typeface="Roboto"/>
                <a:cs typeface="Roboto"/>
                <a:sym typeface="Roboto"/>
              </a:defRPr>
            </a:lvl3pPr>
            <a:lvl4pPr lvl="3" rtl="0" algn="ctr">
              <a:buNone/>
              <a:defRPr sz="600">
                <a:solidFill>
                  <a:schemeClr val="dk1"/>
                </a:solidFill>
                <a:latin typeface="Roboto"/>
                <a:ea typeface="Roboto"/>
                <a:cs typeface="Roboto"/>
                <a:sym typeface="Roboto"/>
              </a:defRPr>
            </a:lvl4pPr>
            <a:lvl5pPr lvl="4" rtl="0" algn="ctr">
              <a:buNone/>
              <a:defRPr sz="600">
                <a:solidFill>
                  <a:schemeClr val="dk1"/>
                </a:solidFill>
                <a:latin typeface="Roboto"/>
                <a:ea typeface="Roboto"/>
                <a:cs typeface="Roboto"/>
                <a:sym typeface="Roboto"/>
              </a:defRPr>
            </a:lvl5pPr>
            <a:lvl6pPr lvl="5" rtl="0" algn="ctr">
              <a:buNone/>
              <a:defRPr sz="600">
                <a:solidFill>
                  <a:schemeClr val="dk1"/>
                </a:solidFill>
                <a:latin typeface="Roboto"/>
                <a:ea typeface="Roboto"/>
                <a:cs typeface="Roboto"/>
                <a:sym typeface="Roboto"/>
              </a:defRPr>
            </a:lvl6pPr>
            <a:lvl7pPr lvl="6" rtl="0" algn="ctr">
              <a:buNone/>
              <a:defRPr sz="600">
                <a:solidFill>
                  <a:schemeClr val="dk1"/>
                </a:solidFill>
                <a:latin typeface="Roboto"/>
                <a:ea typeface="Roboto"/>
                <a:cs typeface="Roboto"/>
                <a:sym typeface="Roboto"/>
              </a:defRPr>
            </a:lvl7pPr>
            <a:lvl8pPr lvl="7" rtl="0" algn="ctr">
              <a:buNone/>
              <a:defRPr sz="600">
                <a:solidFill>
                  <a:schemeClr val="dk1"/>
                </a:solidFill>
                <a:latin typeface="Roboto"/>
                <a:ea typeface="Roboto"/>
                <a:cs typeface="Roboto"/>
                <a:sym typeface="Roboto"/>
              </a:defRPr>
            </a:lvl8pPr>
            <a:lvl9pPr lvl="8" rtl="0" algn="ctr">
              <a:buNone/>
              <a:defRPr sz="600">
                <a:solidFill>
                  <a:schemeClr val="dk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62" name="Google Shape;62;p6"/>
          <p:cNvGrpSpPr/>
          <p:nvPr/>
        </p:nvGrpSpPr>
        <p:grpSpPr>
          <a:xfrm>
            <a:off x="8187968" y="4740683"/>
            <a:ext cx="471415" cy="164675"/>
            <a:chOff x="238125" y="1563525"/>
            <a:chExt cx="7088950" cy="2569025"/>
          </a:xfrm>
        </p:grpSpPr>
        <p:sp>
          <p:nvSpPr>
            <p:cNvPr id="63" name="Google Shape;63;p6"/>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64" name="Google Shape;64;p6"/>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65" name="Google Shape;65;p6"/>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66" name="Google Shape;66;p6"/>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67" name="Google Shape;67;p6"/>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68" name="Google Shape;68;p6"/>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69" name="Google Shape;69;p6"/>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 Black">
  <p:cSld name="TITLE_1_1">
    <p:bg>
      <p:bgPr>
        <a:solidFill>
          <a:srgbClr val="000000"/>
        </a:solidFill>
      </p:bgPr>
    </p:bg>
    <p:spTree>
      <p:nvGrpSpPr>
        <p:cNvPr id="70" name="Shape 70"/>
        <p:cNvGrpSpPr/>
        <p:nvPr/>
      </p:nvGrpSpPr>
      <p:grpSpPr>
        <a:xfrm>
          <a:off x="0" y="0"/>
          <a:ext cx="0" cy="0"/>
          <a:chOff x="0" y="0"/>
          <a:chExt cx="0" cy="0"/>
        </a:xfrm>
      </p:grpSpPr>
      <p:sp>
        <p:nvSpPr>
          <p:cNvPr id="71" name="Google Shape;71;p7"/>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rgbClr val="FFFFFF"/>
                </a:solidFill>
                <a:latin typeface="Roboto"/>
                <a:ea typeface="Roboto"/>
                <a:cs typeface="Roboto"/>
                <a:sym typeface="Roboto"/>
              </a:defRPr>
            </a:lvl1pPr>
            <a:lvl2pPr lvl="1" rtl="0" algn="ctr">
              <a:buNone/>
              <a:defRPr sz="600">
                <a:solidFill>
                  <a:srgbClr val="FFFFFF"/>
                </a:solidFill>
                <a:latin typeface="Roboto"/>
                <a:ea typeface="Roboto"/>
                <a:cs typeface="Roboto"/>
                <a:sym typeface="Roboto"/>
              </a:defRPr>
            </a:lvl2pPr>
            <a:lvl3pPr lvl="2" rtl="0" algn="ctr">
              <a:buNone/>
              <a:defRPr sz="600">
                <a:solidFill>
                  <a:srgbClr val="FFFFFF"/>
                </a:solidFill>
                <a:latin typeface="Roboto"/>
                <a:ea typeface="Roboto"/>
                <a:cs typeface="Roboto"/>
                <a:sym typeface="Roboto"/>
              </a:defRPr>
            </a:lvl3pPr>
            <a:lvl4pPr lvl="3" rtl="0" algn="ctr">
              <a:buNone/>
              <a:defRPr sz="600">
                <a:solidFill>
                  <a:srgbClr val="FFFFFF"/>
                </a:solidFill>
                <a:latin typeface="Roboto"/>
                <a:ea typeface="Roboto"/>
                <a:cs typeface="Roboto"/>
                <a:sym typeface="Roboto"/>
              </a:defRPr>
            </a:lvl4pPr>
            <a:lvl5pPr lvl="4" rtl="0" algn="ctr">
              <a:buNone/>
              <a:defRPr sz="600">
                <a:solidFill>
                  <a:srgbClr val="FFFFFF"/>
                </a:solidFill>
                <a:latin typeface="Roboto"/>
                <a:ea typeface="Roboto"/>
                <a:cs typeface="Roboto"/>
                <a:sym typeface="Roboto"/>
              </a:defRPr>
            </a:lvl5pPr>
            <a:lvl6pPr lvl="5" rtl="0" algn="ctr">
              <a:buNone/>
              <a:defRPr sz="600">
                <a:solidFill>
                  <a:srgbClr val="FFFFFF"/>
                </a:solidFill>
                <a:latin typeface="Roboto"/>
                <a:ea typeface="Roboto"/>
                <a:cs typeface="Roboto"/>
                <a:sym typeface="Roboto"/>
              </a:defRPr>
            </a:lvl6pPr>
            <a:lvl7pPr lvl="6" rtl="0" algn="ctr">
              <a:buNone/>
              <a:defRPr sz="600">
                <a:solidFill>
                  <a:srgbClr val="FFFFFF"/>
                </a:solidFill>
                <a:latin typeface="Roboto"/>
                <a:ea typeface="Roboto"/>
                <a:cs typeface="Roboto"/>
                <a:sym typeface="Roboto"/>
              </a:defRPr>
            </a:lvl7pPr>
            <a:lvl8pPr lvl="7" rtl="0" algn="ctr">
              <a:buNone/>
              <a:defRPr sz="600">
                <a:solidFill>
                  <a:srgbClr val="FFFFFF"/>
                </a:solidFill>
                <a:latin typeface="Roboto"/>
                <a:ea typeface="Roboto"/>
                <a:cs typeface="Roboto"/>
                <a:sym typeface="Roboto"/>
              </a:defRPr>
            </a:lvl8pPr>
            <a:lvl9pPr lvl="8" rtl="0" algn="ctr">
              <a:buNone/>
              <a:defRPr sz="600">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sp>
        <p:nvSpPr>
          <p:cNvPr id="72" name="Google Shape;72;p7"/>
          <p:cNvSpPr txBox="1"/>
          <p:nvPr>
            <p:ph type="ctrTitle"/>
          </p:nvPr>
        </p:nvSpPr>
        <p:spPr>
          <a:xfrm>
            <a:off x="571525" y="535950"/>
            <a:ext cx="6286500" cy="22506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rgbClr val="FFFFFF"/>
              </a:buClr>
              <a:buSzPts val="4000"/>
              <a:buNone/>
              <a:defRPr b="0" sz="4000">
                <a:solidFill>
                  <a:srgbClr val="FFFFFF"/>
                </a:solidFill>
              </a:defRPr>
            </a:lvl1pPr>
            <a:lvl2pPr lvl="1" rtl="0">
              <a:spcBef>
                <a:spcPts val="0"/>
              </a:spcBef>
              <a:spcAft>
                <a:spcPts val="0"/>
              </a:spcAft>
              <a:buClr>
                <a:srgbClr val="FFFFFF"/>
              </a:buClr>
              <a:buSzPts val="4000"/>
              <a:buFont typeface="Roboto Black"/>
              <a:buNone/>
              <a:defRPr b="0" sz="4000">
                <a:solidFill>
                  <a:srgbClr val="FFFFFF"/>
                </a:solidFill>
                <a:latin typeface="Roboto Black"/>
                <a:ea typeface="Roboto Black"/>
                <a:cs typeface="Roboto Black"/>
                <a:sym typeface="Roboto Black"/>
              </a:defRPr>
            </a:lvl2pPr>
            <a:lvl3pPr lvl="2" rtl="0">
              <a:spcBef>
                <a:spcPts val="0"/>
              </a:spcBef>
              <a:spcAft>
                <a:spcPts val="0"/>
              </a:spcAft>
              <a:buClr>
                <a:srgbClr val="FFFFFF"/>
              </a:buClr>
              <a:buSzPts val="4000"/>
              <a:buFont typeface="Roboto Black"/>
              <a:buNone/>
              <a:defRPr b="0" sz="4000">
                <a:solidFill>
                  <a:srgbClr val="FFFFFF"/>
                </a:solidFill>
                <a:latin typeface="Roboto Black"/>
                <a:ea typeface="Roboto Black"/>
                <a:cs typeface="Roboto Black"/>
                <a:sym typeface="Roboto Black"/>
              </a:defRPr>
            </a:lvl3pPr>
            <a:lvl4pPr lvl="3" rtl="0">
              <a:spcBef>
                <a:spcPts val="0"/>
              </a:spcBef>
              <a:spcAft>
                <a:spcPts val="0"/>
              </a:spcAft>
              <a:buClr>
                <a:srgbClr val="FFFFFF"/>
              </a:buClr>
              <a:buSzPts val="4000"/>
              <a:buFont typeface="Roboto Black"/>
              <a:buNone/>
              <a:defRPr b="0" sz="4000">
                <a:solidFill>
                  <a:srgbClr val="FFFFFF"/>
                </a:solidFill>
                <a:latin typeface="Roboto Black"/>
                <a:ea typeface="Roboto Black"/>
                <a:cs typeface="Roboto Black"/>
                <a:sym typeface="Roboto Black"/>
              </a:defRPr>
            </a:lvl4pPr>
            <a:lvl5pPr lvl="4" rtl="0">
              <a:spcBef>
                <a:spcPts val="0"/>
              </a:spcBef>
              <a:spcAft>
                <a:spcPts val="0"/>
              </a:spcAft>
              <a:buClr>
                <a:srgbClr val="FFFFFF"/>
              </a:buClr>
              <a:buSzPts val="4000"/>
              <a:buFont typeface="Roboto Black"/>
              <a:buNone/>
              <a:defRPr b="0" sz="4000">
                <a:solidFill>
                  <a:srgbClr val="FFFFFF"/>
                </a:solidFill>
                <a:latin typeface="Roboto Black"/>
                <a:ea typeface="Roboto Black"/>
                <a:cs typeface="Roboto Black"/>
                <a:sym typeface="Roboto Black"/>
              </a:defRPr>
            </a:lvl5pPr>
            <a:lvl6pPr lvl="5" rtl="0">
              <a:spcBef>
                <a:spcPts val="0"/>
              </a:spcBef>
              <a:spcAft>
                <a:spcPts val="0"/>
              </a:spcAft>
              <a:buClr>
                <a:srgbClr val="FFFFFF"/>
              </a:buClr>
              <a:buSzPts val="4000"/>
              <a:buFont typeface="Roboto Black"/>
              <a:buNone/>
              <a:defRPr b="0" sz="4000">
                <a:solidFill>
                  <a:srgbClr val="FFFFFF"/>
                </a:solidFill>
                <a:latin typeface="Roboto Black"/>
                <a:ea typeface="Roboto Black"/>
                <a:cs typeface="Roboto Black"/>
                <a:sym typeface="Roboto Black"/>
              </a:defRPr>
            </a:lvl6pPr>
            <a:lvl7pPr lvl="6" rtl="0">
              <a:spcBef>
                <a:spcPts val="0"/>
              </a:spcBef>
              <a:spcAft>
                <a:spcPts val="0"/>
              </a:spcAft>
              <a:buClr>
                <a:srgbClr val="FFFFFF"/>
              </a:buClr>
              <a:buSzPts val="4000"/>
              <a:buFont typeface="Roboto Black"/>
              <a:buNone/>
              <a:defRPr b="0" sz="4000">
                <a:solidFill>
                  <a:srgbClr val="FFFFFF"/>
                </a:solidFill>
                <a:latin typeface="Roboto Black"/>
                <a:ea typeface="Roboto Black"/>
                <a:cs typeface="Roboto Black"/>
                <a:sym typeface="Roboto Black"/>
              </a:defRPr>
            </a:lvl7pPr>
            <a:lvl8pPr lvl="7" rtl="0">
              <a:spcBef>
                <a:spcPts val="0"/>
              </a:spcBef>
              <a:spcAft>
                <a:spcPts val="0"/>
              </a:spcAft>
              <a:buClr>
                <a:srgbClr val="FFFFFF"/>
              </a:buClr>
              <a:buSzPts val="4000"/>
              <a:buFont typeface="Roboto Black"/>
              <a:buNone/>
              <a:defRPr b="0" sz="4000">
                <a:solidFill>
                  <a:srgbClr val="FFFFFF"/>
                </a:solidFill>
                <a:latin typeface="Roboto Black"/>
                <a:ea typeface="Roboto Black"/>
                <a:cs typeface="Roboto Black"/>
                <a:sym typeface="Roboto Black"/>
              </a:defRPr>
            </a:lvl8pPr>
            <a:lvl9pPr lvl="8" rtl="0">
              <a:spcBef>
                <a:spcPts val="0"/>
              </a:spcBef>
              <a:spcAft>
                <a:spcPts val="0"/>
              </a:spcAft>
              <a:buClr>
                <a:srgbClr val="FFFFFF"/>
              </a:buClr>
              <a:buSzPts val="4000"/>
              <a:buFont typeface="Roboto Black"/>
              <a:buNone/>
              <a:defRPr b="0" sz="4000">
                <a:solidFill>
                  <a:srgbClr val="FFFFFF"/>
                </a:solidFill>
                <a:latin typeface="Roboto Black"/>
                <a:ea typeface="Roboto Black"/>
                <a:cs typeface="Roboto Black"/>
                <a:sym typeface="Roboto Black"/>
              </a:defRPr>
            </a:lvl9pPr>
          </a:lstStyle>
          <a:p/>
        </p:txBody>
      </p:sp>
      <p:grpSp>
        <p:nvGrpSpPr>
          <p:cNvPr id="73" name="Google Shape;73;p7"/>
          <p:cNvGrpSpPr/>
          <p:nvPr/>
        </p:nvGrpSpPr>
        <p:grpSpPr>
          <a:xfrm>
            <a:off x="8187968" y="4740683"/>
            <a:ext cx="471415" cy="164675"/>
            <a:chOff x="238125" y="1563525"/>
            <a:chExt cx="7088950" cy="2569025"/>
          </a:xfrm>
        </p:grpSpPr>
        <p:sp>
          <p:nvSpPr>
            <p:cNvPr id="74" name="Google Shape;74;p7"/>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75" name="Google Shape;75;p7"/>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76" name="Google Shape;76;p7"/>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77" name="Google Shape;77;p7"/>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78" name="Google Shape;78;p7"/>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79" name="Google Shape;79;p7"/>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80" name="Google Shape;80;p7"/>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Body - White">
  <p:cSld name="CUSTOM_4">
    <p:spTree>
      <p:nvGrpSpPr>
        <p:cNvPr id="81" name="Shape 81"/>
        <p:cNvGrpSpPr/>
        <p:nvPr/>
      </p:nvGrpSpPr>
      <p:grpSpPr>
        <a:xfrm>
          <a:off x="0" y="0"/>
          <a:ext cx="0" cy="0"/>
          <a:chOff x="0" y="0"/>
          <a:chExt cx="0" cy="0"/>
        </a:xfrm>
      </p:grpSpPr>
      <p:sp>
        <p:nvSpPr>
          <p:cNvPr id="82" name="Google Shape;82;p8"/>
          <p:cNvSpPr txBox="1"/>
          <p:nvPr>
            <p:ph type="title"/>
          </p:nvPr>
        </p:nvSpPr>
        <p:spPr>
          <a:xfrm>
            <a:off x="476250" y="321300"/>
            <a:ext cx="7143900" cy="5361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3" name="Google Shape;83;p8"/>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chemeClr val="dk1"/>
                </a:solidFill>
                <a:latin typeface="Roboto"/>
                <a:ea typeface="Roboto"/>
                <a:cs typeface="Roboto"/>
                <a:sym typeface="Roboto"/>
              </a:defRPr>
            </a:lvl1pPr>
            <a:lvl2pPr lvl="1" rtl="0" algn="ctr">
              <a:buNone/>
              <a:defRPr sz="600">
                <a:solidFill>
                  <a:schemeClr val="dk1"/>
                </a:solidFill>
                <a:latin typeface="Roboto"/>
                <a:ea typeface="Roboto"/>
                <a:cs typeface="Roboto"/>
                <a:sym typeface="Roboto"/>
              </a:defRPr>
            </a:lvl2pPr>
            <a:lvl3pPr lvl="2" rtl="0" algn="ctr">
              <a:buNone/>
              <a:defRPr sz="600">
                <a:solidFill>
                  <a:schemeClr val="dk1"/>
                </a:solidFill>
                <a:latin typeface="Roboto"/>
                <a:ea typeface="Roboto"/>
                <a:cs typeface="Roboto"/>
                <a:sym typeface="Roboto"/>
              </a:defRPr>
            </a:lvl3pPr>
            <a:lvl4pPr lvl="3" rtl="0" algn="ctr">
              <a:buNone/>
              <a:defRPr sz="600">
                <a:solidFill>
                  <a:schemeClr val="dk1"/>
                </a:solidFill>
                <a:latin typeface="Roboto"/>
                <a:ea typeface="Roboto"/>
                <a:cs typeface="Roboto"/>
                <a:sym typeface="Roboto"/>
              </a:defRPr>
            </a:lvl4pPr>
            <a:lvl5pPr lvl="4" rtl="0" algn="ctr">
              <a:buNone/>
              <a:defRPr sz="600">
                <a:solidFill>
                  <a:schemeClr val="dk1"/>
                </a:solidFill>
                <a:latin typeface="Roboto"/>
                <a:ea typeface="Roboto"/>
                <a:cs typeface="Roboto"/>
                <a:sym typeface="Roboto"/>
              </a:defRPr>
            </a:lvl5pPr>
            <a:lvl6pPr lvl="5" rtl="0" algn="ctr">
              <a:buNone/>
              <a:defRPr sz="600">
                <a:solidFill>
                  <a:schemeClr val="dk1"/>
                </a:solidFill>
                <a:latin typeface="Roboto"/>
                <a:ea typeface="Roboto"/>
                <a:cs typeface="Roboto"/>
                <a:sym typeface="Roboto"/>
              </a:defRPr>
            </a:lvl6pPr>
            <a:lvl7pPr lvl="6" rtl="0" algn="ctr">
              <a:buNone/>
              <a:defRPr sz="600">
                <a:solidFill>
                  <a:schemeClr val="dk1"/>
                </a:solidFill>
                <a:latin typeface="Roboto"/>
                <a:ea typeface="Roboto"/>
                <a:cs typeface="Roboto"/>
                <a:sym typeface="Roboto"/>
              </a:defRPr>
            </a:lvl7pPr>
            <a:lvl8pPr lvl="7" rtl="0" algn="ctr">
              <a:buNone/>
              <a:defRPr sz="600">
                <a:solidFill>
                  <a:schemeClr val="dk1"/>
                </a:solidFill>
                <a:latin typeface="Roboto"/>
                <a:ea typeface="Roboto"/>
                <a:cs typeface="Roboto"/>
                <a:sym typeface="Roboto"/>
              </a:defRPr>
            </a:lvl8pPr>
            <a:lvl9pPr lvl="8" rtl="0" algn="ctr">
              <a:buNone/>
              <a:defRPr sz="600">
                <a:solidFill>
                  <a:schemeClr val="dk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sp>
        <p:nvSpPr>
          <p:cNvPr id="84" name="Google Shape;84;p8"/>
          <p:cNvSpPr txBox="1"/>
          <p:nvPr>
            <p:ph idx="1" type="body"/>
          </p:nvPr>
        </p:nvSpPr>
        <p:spPr>
          <a:xfrm>
            <a:off x="476250" y="1071775"/>
            <a:ext cx="6381900" cy="3429600"/>
          </a:xfrm>
          <a:prstGeom prst="rect">
            <a:avLst/>
          </a:prstGeom>
        </p:spPr>
        <p:txBody>
          <a:bodyPr anchorCtr="0" anchor="t" bIns="0" lIns="0" spcFirstLastPara="1" rIns="0" wrap="square" tIns="0">
            <a:noAutofit/>
          </a:bodyPr>
          <a:lstStyle>
            <a:lvl1pPr indent="-336550" lvl="0" marL="457200" rtl="0">
              <a:lnSpc>
                <a:spcPct val="115000"/>
              </a:lnSpc>
              <a:spcBef>
                <a:spcPts val="0"/>
              </a:spcBef>
              <a:spcAft>
                <a:spcPts val="0"/>
              </a:spcAft>
              <a:buClr>
                <a:srgbClr val="000000"/>
              </a:buClr>
              <a:buSzPts val="1700"/>
              <a:buChar char="—"/>
              <a:defRPr>
                <a:solidFill>
                  <a:srgbClr val="000000"/>
                </a:solidFill>
              </a:defRPr>
            </a:lvl1pPr>
            <a:lvl2pPr indent="-317500" lvl="1" marL="914400" rtl="0">
              <a:lnSpc>
                <a:spcPct val="115000"/>
              </a:lnSpc>
              <a:spcBef>
                <a:spcPts val="1000"/>
              </a:spcBef>
              <a:spcAft>
                <a:spcPts val="0"/>
              </a:spcAft>
              <a:buClr>
                <a:srgbClr val="000000"/>
              </a:buClr>
              <a:buSzPts val="1400"/>
              <a:buChar char="–"/>
              <a:defRPr>
                <a:solidFill>
                  <a:srgbClr val="000000"/>
                </a:solidFill>
              </a:defRPr>
            </a:lvl2pPr>
            <a:lvl3pPr indent="-317500" lvl="2" marL="1371600" rtl="0">
              <a:lnSpc>
                <a:spcPct val="115000"/>
              </a:lnSpc>
              <a:spcBef>
                <a:spcPts val="1000"/>
              </a:spcBef>
              <a:spcAft>
                <a:spcPts val="0"/>
              </a:spcAft>
              <a:buClr>
                <a:srgbClr val="000000"/>
              </a:buClr>
              <a:buSzPts val="1400"/>
              <a:buChar char="–"/>
              <a:defRPr>
                <a:solidFill>
                  <a:srgbClr val="000000"/>
                </a:solidFill>
              </a:defRPr>
            </a:lvl3pPr>
            <a:lvl4pPr indent="-317500" lvl="3" marL="1828800" rtl="0">
              <a:lnSpc>
                <a:spcPct val="115000"/>
              </a:lnSpc>
              <a:spcBef>
                <a:spcPts val="1000"/>
              </a:spcBef>
              <a:spcAft>
                <a:spcPts val="0"/>
              </a:spcAft>
              <a:buClr>
                <a:srgbClr val="000000"/>
              </a:buClr>
              <a:buSzPts val="1400"/>
              <a:buChar char="–"/>
              <a:defRPr>
                <a:solidFill>
                  <a:srgbClr val="000000"/>
                </a:solidFill>
              </a:defRPr>
            </a:lvl4pPr>
            <a:lvl5pPr indent="-317500" lvl="4" marL="2286000" rtl="0">
              <a:lnSpc>
                <a:spcPct val="115000"/>
              </a:lnSpc>
              <a:spcBef>
                <a:spcPts val="1000"/>
              </a:spcBef>
              <a:spcAft>
                <a:spcPts val="0"/>
              </a:spcAft>
              <a:buClr>
                <a:srgbClr val="000000"/>
              </a:buClr>
              <a:buSzPts val="1400"/>
              <a:buChar char="–"/>
              <a:defRPr>
                <a:solidFill>
                  <a:srgbClr val="000000"/>
                </a:solidFill>
              </a:defRPr>
            </a:lvl5pPr>
            <a:lvl6pPr indent="-317500" lvl="5" marL="2743200" rtl="0">
              <a:lnSpc>
                <a:spcPct val="115000"/>
              </a:lnSpc>
              <a:spcBef>
                <a:spcPts val="1000"/>
              </a:spcBef>
              <a:spcAft>
                <a:spcPts val="0"/>
              </a:spcAft>
              <a:buClr>
                <a:srgbClr val="000000"/>
              </a:buClr>
              <a:buSzPts val="1400"/>
              <a:buChar char="–"/>
              <a:defRPr>
                <a:solidFill>
                  <a:srgbClr val="000000"/>
                </a:solidFill>
              </a:defRPr>
            </a:lvl6pPr>
            <a:lvl7pPr indent="-317500" lvl="6" marL="3200400" rtl="0">
              <a:lnSpc>
                <a:spcPct val="115000"/>
              </a:lnSpc>
              <a:spcBef>
                <a:spcPts val="1000"/>
              </a:spcBef>
              <a:spcAft>
                <a:spcPts val="0"/>
              </a:spcAft>
              <a:buClr>
                <a:srgbClr val="000000"/>
              </a:buClr>
              <a:buSzPts val="1400"/>
              <a:buChar char="–"/>
              <a:defRPr>
                <a:solidFill>
                  <a:srgbClr val="000000"/>
                </a:solidFill>
              </a:defRPr>
            </a:lvl7pPr>
            <a:lvl8pPr indent="-317500" lvl="7" marL="3657600" rtl="0">
              <a:lnSpc>
                <a:spcPct val="115000"/>
              </a:lnSpc>
              <a:spcBef>
                <a:spcPts val="1000"/>
              </a:spcBef>
              <a:spcAft>
                <a:spcPts val="0"/>
              </a:spcAft>
              <a:buClr>
                <a:srgbClr val="000000"/>
              </a:buClr>
              <a:buSzPts val="1400"/>
              <a:buChar char="–"/>
              <a:defRPr>
                <a:solidFill>
                  <a:srgbClr val="000000"/>
                </a:solidFill>
              </a:defRPr>
            </a:lvl8pPr>
            <a:lvl9pPr indent="-317500" lvl="8" marL="4114800" rtl="0">
              <a:lnSpc>
                <a:spcPct val="115000"/>
              </a:lnSpc>
              <a:spcBef>
                <a:spcPts val="1000"/>
              </a:spcBef>
              <a:spcAft>
                <a:spcPts val="1000"/>
              </a:spcAft>
              <a:buClr>
                <a:srgbClr val="000000"/>
              </a:buClr>
              <a:buSzPts val="1400"/>
              <a:buChar char="–"/>
              <a:defRPr>
                <a:solidFill>
                  <a:srgbClr val="000000"/>
                </a:solidFill>
              </a:defRPr>
            </a:lvl9pPr>
          </a:lstStyle>
          <a:p/>
        </p:txBody>
      </p:sp>
      <p:grpSp>
        <p:nvGrpSpPr>
          <p:cNvPr id="85" name="Google Shape;85;p8"/>
          <p:cNvGrpSpPr/>
          <p:nvPr/>
        </p:nvGrpSpPr>
        <p:grpSpPr>
          <a:xfrm>
            <a:off x="8187968" y="4740683"/>
            <a:ext cx="471415" cy="164675"/>
            <a:chOff x="238125" y="1563525"/>
            <a:chExt cx="7088950" cy="2569025"/>
          </a:xfrm>
        </p:grpSpPr>
        <p:sp>
          <p:nvSpPr>
            <p:cNvPr id="86" name="Google Shape;86;p8"/>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87" name="Google Shape;87;p8"/>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88" name="Google Shape;88;p8"/>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89" name="Google Shape;89;p8"/>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90" name="Google Shape;90;p8"/>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91" name="Google Shape;91;p8"/>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92" name="Google Shape;92;p8"/>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Body - Black">
  <p:cSld name="CUSTOM_4_1">
    <p:bg>
      <p:bgPr>
        <a:solidFill>
          <a:srgbClr val="000000"/>
        </a:solidFill>
      </p:bgPr>
    </p:bg>
    <p:spTree>
      <p:nvGrpSpPr>
        <p:cNvPr id="93" name="Shape 93"/>
        <p:cNvGrpSpPr/>
        <p:nvPr/>
      </p:nvGrpSpPr>
      <p:grpSpPr>
        <a:xfrm>
          <a:off x="0" y="0"/>
          <a:ext cx="0" cy="0"/>
          <a:chOff x="0" y="0"/>
          <a:chExt cx="0" cy="0"/>
        </a:xfrm>
      </p:grpSpPr>
      <p:sp>
        <p:nvSpPr>
          <p:cNvPr id="94" name="Google Shape;94;p9"/>
          <p:cNvSpPr txBox="1"/>
          <p:nvPr>
            <p:ph type="title"/>
          </p:nvPr>
        </p:nvSpPr>
        <p:spPr>
          <a:xfrm>
            <a:off x="476250" y="321300"/>
            <a:ext cx="7143900" cy="5361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5" name="Google Shape;95;p9"/>
          <p:cNvSpPr txBox="1"/>
          <p:nvPr>
            <p:ph idx="12" type="sldNum"/>
          </p:nvPr>
        </p:nvSpPr>
        <p:spPr>
          <a:xfrm>
            <a:off x="4297650" y="4666563"/>
            <a:ext cx="548700" cy="210300"/>
          </a:xfrm>
          <a:prstGeom prst="rect">
            <a:avLst/>
          </a:prstGeom>
          <a:noFill/>
          <a:ln>
            <a:noFill/>
          </a:ln>
        </p:spPr>
        <p:txBody>
          <a:bodyPr anchorCtr="0" anchor="ctr" bIns="0" lIns="0" spcFirstLastPara="1" rIns="0" wrap="square" tIns="0">
            <a:noAutofit/>
          </a:bodyPr>
          <a:lstStyle>
            <a:lvl1pPr lvl="0" rtl="0" algn="ctr">
              <a:buNone/>
              <a:defRPr sz="600">
                <a:solidFill>
                  <a:srgbClr val="FFFFFF"/>
                </a:solidFill>
                <a:latin typeface="Roboto"/>
                <a:ea typeface="Roboto"/>
                <a:cs typeface="Roboto"/>
                <a:sym typeface="Roboto"/>
              </a:defRPr>
            </a:lvl1pPr>
            <a:lvl2pPr lvl="1" rtl="0" algn="ctr">
              <a:buNone/>
              <a:defRPr sz="600">
                <a:solidFill>
                  <a:srgbClr val="FFFFFF"/>
                </a:solidFill>
                <a:latin typeface="Roboto"/>
                <a:ea typeface="Roboto"/>
                <a:cs typeface="Roboto"/>
                <a:sym typeface="Roboto"/>
              </a:defRPr>
            </a:lvl2pPr>
            <a:lvl3pPr lvl="2" rtl="0" algn="ctr">
              <a:buNone/>
              <a:defRPr sz="600">
                <a:solidFill>
                  <a:srgbClr val="FFFFFF"/>
                </a:solidFill>
                <a:latin typeface="Roboto"/>
                <a:ea typeface="Roboto"/>
                <a:cs typeface="Roboto"/>
                <a:sym typeface="Roboto"/>
              </a:defRPr>
            </a:lvl3pPr>
            <a:lvl4pPr lvl="3" rtl="0" algn="ctr">
              <a:buNone/>
              <a:defRPr sz="600">
                <a:solidFill>
                  <a:srgbClr val="FFFFFF"/>
                </a:solidFill>
                <a:latin typeface="Roboto"/>
                <a:ea typeface="Roboto"/>
                <a:cs typeface="Roboto"/>
                <a:sym typeface="Roboto"/>
              </a:defRPr>
            </a:lvl4pPr>
            <a:lvl5pPr lvl="4" rtl="0" algn="ctr">
              <a:buNone/>
              <a:defRPr sz="600">
                <a:solidFill>
                  <a:srgbClr val="FFFFFF"/>
                </a:solidFill>
                <a:latin typeface="Roboto"/>
                <a:ea typeface="Roboto"/>
                <a:cs typeface="Roboto"/>
                <a:sym typeface="Roboto"/>
              </a:defRPr>
            </a:lvl5pPr>
            <a:lvl6pPr lvl="5" rtl="0" algn="ctr">
              <a:buNone/>
              <a:defRPr sz="600">
                <a:solidFill>
                  <a:srgbClr val="FFFFFF"/>
                </a:solidFill>
                <a:latin typeface="Roboto"/>
                <a:ea typeface="Roboto"/>
                <a:cs typeface="Roboto"/>
                <a:sym typeface="Roboto"/>
              </a:defRPr>
            </a:lvl6pPr>
            <a:lvl7pPr lvl="6" rtl="0" algn="ctr">
              <a:buNone/>
              <a:defRPr sz="600">
                <a:solidFill>
                  <a:srgbClr val="FFFFFF"/>
                </a:solidFill>
                <a:latin typeface="Roboto"/>
                <a:ea typeface="Roboto"/>
                <a:cs typeface="Roboto"/>
                <a:sym typeface="Roboto"/>
              </a:defRPr>
            </a:lvl7pPr>
            <a:lvl8pPr lvl="7" rtl="0" algn="ctr">
              <a:buNone/>
              <a:defRPr sz="600">
                <a:solidFill>
                  <a:srgbClr val="FFFFFF"/>
                </a:solidFill>
                <a:latin typeface="Roboto"/>
                <a:ea typeface="Roboto"/>
                <a:cs typeface="Roboto"/>
                <a:sym typeface="Roboto"/>
              </a:defRPr>
            </a:lvl8pPr>
            <a:lvl9pPr lvl="8" rtl="0" algn="ctr">
              <a:buNone/>
              <a:defRPr sz="600">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sp>
        <p:nvSpPr>
          <p:cNvPr id="96" name="Google Shape;96;p9"/>
          <p:cNvSpPr txBox="1"/>
          <p:nvPr>
            <p:ph idx="1" type="body"/>
          </p:nvPr>
        </p:nvSpPr>
        <p:spPr>
          <a:xfrm>
            <a:off x="476250" y="1071775"/>
            <a:ext cx="6381900" cy="3429600"/>
          </a:xfrm>
          <a:prstGeom prst="rect">
            <a:avLst/>
          </a:prstGeom>
        </p:spPr>
        <p:txBody>
          <a:bodyPr anchorCtr="0" anchor="t" bIns="0" lIns="0" spcFirstLastPara="1" rIns="0" wrap="square" tIns="0">
            <a:noAutofit/>
          </a:bodyPr>
          <a:lstStyle>
            <a:lvl1pPr indent="-336550" lvl="0" marL="457200" rtl="0">
              <a:lnSpc>
                <a:spcPct val="115000"/>
              </a:lnSpc>
              <a:spcBef>
                <a:spcPts val="0"/>
              </a:spcBef>
              <a:spcAft>
                <a:spcPts val="0"/>
              </a:spcAft>
              <a:buClr>
                <a:srgbClr val="FFFFFF"/>
              </a:buClr>
              <a:buSzPts val="1700"/>
              <a:buChar char="—"/>
              <a:defRPr>
                <a:solidFill>
                  <a:srgbClr val="FFFFFF"/>
                </a:solidFill>
              </a:defRPr>
            </a:lvl1pPr>
            <a:lvl2pPr indent="-317500" lvl="1" marL="914400" rtl="0">
              <a:lnSpc>
                <a:spcPct val="115000"/>
              </a:lnSpc>
              <a:spcBef>
                <a:spcPts val="1000"/>
              </a:spcBef>
              <a:spcAft>
                <a:spcPts val="0"/>
              </a:spcAft>
              <a:buClr>
                <a:srgbClr val="FFFFFF"/>
              </a:buClr>
              <a:buSzPts val="1400"/>
              <a:buChar char="–"/>
              <a:defRPr>
                <a:solidFill>
                  <a:srgbClr val="FFFFFF"/>
                </a:solidFill>
              </a:defRPr>
            </a:lvl2pPr>
            <a:lvl3pPr indent="-317500" lvl="2" marL="1371600" rtl="0">
              <a:lnSpc>
                <a:spcPct val="115000"/>
              </a:lnSpc>
              <a:spcBef>
                <a:spcPts val="1000"/>
              </a:spcBef>
              <a:spcAft>
                <a:spcPts val="0"/>
              </a:spcAft>
              <a:buClr>
                <a:srgbClr val="FFFFFF"/>
              </a:buClr>
              <a:buSzPts val="1400"/>
              <a:buChar char="–"/>
              <a:defRPr>
                <a:solidFill>
                  <a:srgbClr val="FFFFFF"/>
                </a:solidFill>
              </a:defRPr>
            </a:lvl3pPr>
            <a:lvl4pPr indent="-317500" lvl="3" marL="1828800" rtl="0">
              <a:lnSpc>
                <a:spcPct val="115000"/>
              </a:lnSpc>
              <a:spcBef>
                <a:spcPts val="1000"/>
              </a:spcBef>
              <a:spcAft>
                <a:spcPts val="0"/>
              </a:spcAft>
              <a:buClr>
                <a:srgbClr val="FFFFFF"/>
              </a:buClr>
              <a:buSzPts val="1400"/>
              <a:buChar char="–"/>
              <a:defRPr>
                <a:solidFill>
                  <a:srgbClr val="FFFFFF"/>
                </a:solidFill>
              </a:defRPr>
            </a:lvl4pPr>
            <a:lvl5pPr indent="-317500" lvl="4" marL="2286000" rtl="0">
              <a:lnSpc>
                <a:spcPct val="115000"/>
              </a:lnSpc>
              <a:spcBef>
                <a:spcPts val="1000"/>
              </a:spcBef>
              <a:spcAft>
                <a:spcPts val="0"/>
              </a:spcAft>
              <a:buClr>
                <a:srgbClr val="FFFFFF"/>
              </a:buClr>
              <a:buSzPts val="1400"/>
              <a:buChar char="–"/>
              <a:defRPr>
                <a:solidFill>
                  <a:srgbClr val="FFFFFF"/>
                </a:solidFill>
              </a:defRPr>
            </a:lvl5pPr>
            <a:lvl6pPr indent="-317500" lvl="5" marL="2743200" rtl="0">
              <a:lnSpc>
                <a:spcPct val="115000"/>
              </a:lnSpc>
              <a:spcBef>
                <a:spcPts val="1000"/>
              </a:spcBef>
              <a:spcAft>
                <a:spcPts val="0"/>
              </a:spcAft>
              <a:buClr>
                <a:srgbClr val="FFFFFF"/>
              </a:buClr>
              <a:buSzPts val="1400"/>
              <a:buChar char="–"/>
              <a:defRPr>
                <a:solidFill>
                  <a:srgbClr val="FFFFFF"/>
                </a:solidFill>
              </a:defRPr>
            </a:lvl6pPr>
            <a:lvl7pPr indent="-317500" lvl="6" marL="3200400" rtl="0">
              <a:lnSpc>
                <a:spcPct val="115000"/>
              </a:lnSpc>
              <a:spcBef>
                <a:spcPts val="1000"/>
              </a:spcBef>
              <a:spcAft>
                <a:spcPts val="0"/>
              </a:spcAft>
              <a:buClr>
                <a:srgbClr val="FFFFFF"/>
              </a:buClr>
              <a:buSzPts val="1400"/>
              <a:buChar char="–"/>
              <a:defRPr>
                <a:solidFill>
                  <a:srgbClr val="FFFFFF"/>
                </a:solidFill>
              </a:defRPr>
            </a:lvl7pPr>
            <a:lvl8pPr indent="-317500" lvl="7" marL="3657600" rtl="0">
              <a:lnSpc>
                <a:spcPct val="115000"/>
              </a:lnSpc>
              <a:spcBef>
                <a:spcPts val="1000"/>
              </a:spcBef>
              <a:spcAft>
                <a:spcPts val="0"/>
              </a:spcAft>
              <a:buClr>
                <a:srgbClr val="FFFFFF"/>
              </a:buClr>
              <a:buSzPts val="1400"/>
              <a:buChar char="–"/>
              <a:defRPr>
                <a:solidFill>
                  <a:srgbClr val="FFFFFF"/>
                </a:solidFill>
              </a:defRPr>
            </a:lvl8pPr>
            <a:lvl9pPr indent="-317500" lvl="8" marL="4114800" rtl="0">
              <a:lnSpc>
                <a:spcPct val="115000"/>
              </a:lnSpc>
              <a:spcBef>
                <a:spcPts val="1000"/>
              </a:spcBef>
              <a:spcAft>
                <a:spcPts val="1000"/>
              </a:spcAft>
              <a:buClr>
                <a:srgbClr val="FFFFFF"/>
              </a:buClr>
              <a:buSzPts val="1400"/>
              <a:buChar char="–"/>
              <a:defRPr>
                <a:solidFill>
                  <a:srgbClr val="FFFFFF"/>
                </a:solidFill>
              </a:defRPr>
            </a:lvl9pPr>
          </a:lstStyle>
          <a:p/>
        </p:txBody>
      </p:sp>
      <p:grpSp>
        <p:nvGrpSpPr>
          <p:cNvPr id="97" name="Google Shape;97;p9"/>
          <p:cNvGrpSpPr/>
          <p:nvPr/>
        </p:nvGrpSpPr>
        <p:grpSpPr>
          <a:xfrm>
            <a:off x="8187968" y="4740683"/>
            <a:ext cx="471415" cy="164675"/>
            <a:chOff x="238125" y="1563525"/>
            <a:chExt cx="7088950" cy="2569025"/>
          </a:xfrm>
        </p:grpSpPr>
        <p:sp>
          <p:nvSpPr>
            <p:cNvPr id="98" name="Google Shape;98;p9"/>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99" name="Google Shape;99;p9"/>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00" name="Google Shape;100;p9"/>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01" name="Google Shape;101;p9"/>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02" name="Google Shape;102;p9"/>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03" name="Google Shape;103;p9"/>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04" name="Google Shape;104;p9"/>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pic>
        <p:nvPicPr>
          <p:cNvPr id="105" name="Google Shape;105;p9"/>
          <p:cNvPicPr preferRelativeResize="0"/>
          <p:nvPr/>
        </p:nvPicPr>
        <p:blipFill>
          <a:blip r:embed="rId2">
            <a:alphaModFix/>
          </a:blip>
          <a:stretch>
            <a:fillRect/>
          </a:stretch>
        </p:blipFill>
        <p:spPr>
          <a:xfrm>
            <a:off x="332535" y="4721225"/>
            <a:ext cx="863099" cy="210300"/>
          </a:xfrm>
          <a:prstGeom prst="rect">
            <a:avLst/>
          </a:prstGeom>
          <a:noFill/>
          <a:ln>
            <a:noFill/>
          </a:ln>
        </p:spPr>
      </p:pic>
      <p:sp>
        <p:nvSpPr>
          <p:cNvPr id="106" name="Google Shape;106;p9"/>
          <p:cNvSpPr txBox="1"/>
          <p:nvPr/>
        </p:nvSpPr>
        <p:spPr>
          <a:xfrm>
            <a:off x="3073141" y="4757045"/>
            <a:ext cx="3170400" cy="2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EFEFEF"/>
                </a:solidFill>
                <a:latin typeface="Inter"/>
                <a:ea typeface="Inter"/>
                <a:cs typeface="Inter"/>
                <a:sym typeface="Inter"/>
              </a:rPr>
              <a:t>Advances in Real-Time Rendering in Games course, SIGGRAPH 2020</a:t>
            </a:r>
            <a:endParaRPr sz="700">
              <a:solidFill>
                <a:srgbClr val="EFEFEF"/>
              </a:solidFill>
              <a:latin typeface="Inter"/>
              <a:ea typeface="Inter"/>
              <a:cs typeface="Inter"/>
              <a:sym typeface="Inte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White">
  <p:cSld name="CUSTOM_2">
    <p:spTree>
      <p:nvGrpSpPr>
        <p:cNvPr id="107" name="Shape 107"/>
        <p:cNvGrpSpPr/>
        <p:nvPr/>
      </p:nvGrpSpPr>
      <p:grpSpPr>
        <a:xfrm>
          <a:off x="0" y="0"/>
          <a:ext cx="0" cy="0"/>
          <a:chOff x="0" y="0"/>
          <a:chExt cx="0" cy="0"/>
        </a:xfrm>
      </p:grpSpPr>
      <p:sp>
        <p:nvSpPr>
          <p:cNvPr id="108" name="Google Shape;108;p10"/>
          <p:cNvSpPr txBox="1"/>
          <p:nvPr>
            <p:ph type="title"/>
          </p:nvPr>
        </p:nvSpPr>
        <p:spPr>
          <a:xfrm>
            <a:off x="476250" y="321300"/>
            <a:ext cx="7143900" cy="536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2800"/>
              <a:buNone/>
              <a:defRPr i="0" sz="2800" u="none" cap="none" strike="noStrike">
                <a:solidFill>
                  <a:schemeClr val="dk1"/>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109" name="Google Shape;109;p10"/>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lvl="0" rtl="0" algn="ctr">
              <a:buNone/>
              <a:defRPr sz="600">
                <a:solidFill>
                  <a:schemeClr val="dk1"/>
                </a:solidFill>
                <a:latin typeface="Roboto"/>
                <a:ea typeface="Roboto"/>
                <a:cs typeface="Roboto"/>
                <a:sym typeface="Roboto"/>
              </a:defRPr>
            </a:lvl1pPr>
            <a:lvl2pPr lvl="1" rtl="0" algn="ctr">
              <a:buNone/>
              <a:defRPr sz="600">
                <a:solidFill>
                  <a:schemeClr val="dk1"/>
                </a:solidFill>
                <a:latin typeface="Roboto"/>
                <a:ea typeface="Roboto"/>
                <a:cs typeface="Roboto"/>
                <a:sym typeface="Roboto"/>
              </a:defRPr>
            </a:lvl2pPr>
            <a:lvl3pPr lvl="2" rtl="0" algn="ctr">
              <a:buNone/>
              <a:defRPr sz="600">
                <a:solidFill>
                  <a:schemeClr val="dk1"/>
                </a:solidFill>
                <a:latin typeface="Roboto"/>
                <a:ea typeface="Roboto"/>
                <a:cs typeface="Roboto"/>
                <a:sym typeface="Roboto"/>
              </a:defRPr>
            </a:lvl3pPr>
            <a:lvl4pPr lvl="3" rtl="0" algn="ctr">
              <a:buNone/>
              <a:defRPr sz="600">
                <a:solidFill>
                  <a:schemeClr val="dk1"/>
                </a:solidFill>
                <a:latin typeface="Roboto"/>
                <a:ea typeface="Roboto"/>
                <a:cs typeface="Roboto"/>
                <a:sym typeface="Roboto"/>
              </a:defRPr>
            </a:lvl4pPr>
            <a:lvl5pPr lvl="4" rtl="0" algn="ctr">
              <a:buNone/>
              <a:defRPr sz="600">
                <a:solidFill>
                  <a:schemeClr val="dk1"/>
                </a:solidFill>
                <a:latin typeface="Roboto"/>
                <a:ea typeface="Roboto"/>
                <a:cs typeface="Roboto"/>
                <a:sym typeface="Roboto"/>
              </a:defRPr>
            </a:lvl5pPr>
            <a:lvl6pPr lvl="5" rtl="0" algn="ctr">
              <a:buNone/>
              <a:defRPr sz="600">
                <a:solidFill>
                  <a:schemeClr val="dk1"/>
                </a:solidFill>
                <a:latin typeface="Roboto"/>
                <a:ea typeface="Roboto"/>
                <a:cs typeface="Roboto"/>
                <a:sym typeface="Roboto"/>
              </a:defRPr>
            </a:lvl6pPr>
            <a:lvl7pPr lvl="6" rtl="0" algn="ctr">
              <a:buNone/>
              <a:defRPr sz="600">
                <a:solidFill>
                  <a:schemeClr val="dk1"/>
                </a:solidFill>
                <a:latin typeface="Roboto"/>
                <a:ea typeface="Roboto"/>
                <a:cs typeface="Roboto"/>
                <a:sym typeface="Roboto"/>
              </a:defRPr>
            </a:lvl7pPr>
            <a:lvl8pPr lvl="7" rtl="0" algn="ctr">
              <a:buNone/>
              <a:defRPr sz="600">
                <a:solidFill>
                  <a:schemeClr val="dk1"/>
                </a:solidFill>
                <a:latin typeface="Roboto"/>
                <a:ea typeface="Roboto"/>
                <a:cs typeface="Roboto"/>
                <a:sym typeface="Roboto"/>
              </a:defRPr>
            </a:lvl8pPr>
            <a:lvl9pPr lvl="8" rtl="0" algn="ctr">
              <a:buNone/>
              <a:defRPr sz="600">
                <a:solidFill>
                  <a:schemeClr val="dk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110" name="Google Shape;110;p10"/>
          <p:cNvGrpSpPr/>
          <p:nvPr/>
        </p:nvGrpSpPr>
        <p:grpSpPr>
          <a:xfrm>
            <a:off x="8187968" y="4740683"/>
            <a:ext cx="471415" cy="164675"/>
            <a:chOff x="238125" y="1563525"/>
            <a:chExt cx="7088950" cy="2569025"/>
          </a:xfrm>
        </p:grpSpPr>
        <p:sp>
          <p:nvSpPr>
            <p:cNvPr id="111" name="Google Shape;111;p10"/>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12" name="Google Shape;112;p10"/>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13" name="Google Shape;113;p10"/>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14" name="Google Shape;114;p10"/>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15" name="Google Shape;115;p10"/>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16" name="Google Shape;116;p10"/>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117" name="Google Shape;117;p10"/>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4.xml"/><Relationship Id="rId22" Type="http://schemas.openxmlformats.org/officeDocument/2006/relationships/slideLayout" Target="../slideLayouts/slideLayout46.xml"/><Relationship Id="rId21" Type="http://schemas.openxmlformats.org/officeDocument/2006/relationships/slideLayout" Target="../slideLayouts/slideLayout45.xml"/><Relationship Id="rId24" Type="http://schemas.openxmlformats.org/officeDocument/2006/relationships/slideLayout" Target="../slideLayouts/slideLayout48.xml"/><Relationship Id="rId23" Type="http://schemas.openxmlformats.org/officeDocument/2006/relationships/slideLayout" Target="../slideLayouts/slideLayout47.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25" Type="http://schemas.openxmlformats.org/officeDocument/2006/relationships/theme" Target="../theme/theme2.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5" Type="http://schemas.openxmlformats.org/officeDocument/2006/relationships/slideLayout" Target="../slideLayouts/slideLayout39.xml"/><Relationship Id="rId14" Type="http://schemas.openxmlformats.org/officeDocument/2006/relationships/slideLayout" Target="../slideLayouts/slideLayout38.xml"/><Relationship Id="rId17" Type="http://schemas.openxmlformats.org/officeDocument/2006/relationships/slideLayout" Target="../slideLayouts/slideLayout41.xml"/><Relationship Id="rId16" Type="http://schemas.openxmlformats.org/officeDocument/2006/relationships/slideLayout" Target="../slideLayouts/slideLayout40.xml"/><Relationship Id="rId19" Type="http://schemas.openxmlformats.org/officeDocument/2006/relationships/slideLayout" Target="../slideLayouts/slideLayout43.xml"/><Relationship Id="rId1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6250" y="321300"/>
            <a:ext cx="7143900" cy="536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2800"/>
              <a:buFont typeface="Inter"/>
              <a:buNone/>
              <a:defRPr b="1" i="0" sz="2800" u="none" cap="none" strike="noStrike">
                <a:solidFill>
                  <a:schemeClr val="dk1"/>
                </a:solidFill>
                <a:latin typeface="Inter"/>
                <a:ea typeface="Inter"/>
                <a:cs typeface="Inter"/>
                <a:sym typeface="Inter"/>
              </a:defRPr>
            </a:lvl1pPr>
            <a:lvl2pPr lvl="1" rtl="0">
              <a:lnSpc>
                <a:spcPct val="100000"/>
              </a:lnSpc>
              <a:spcBef>
                <a:spcPts val="0"/>
              </a:spcBef>
              <a:spcAft>
                <a:spcPts val="0"/>
              </a:spcAft>
              <a:buSzPts val="2800"/>
              <a:buFont typeface="Inter"/>
              <a:buNone/>
              <a:defRPr b="1" sz="2800">
                <a:latin typeface="Inter"/>
                <a:ea typeface="Inter"/>
                <a:cs typeface="Inter"/>
                <a:sym typeface="Inter"/>
              </a:defRPr>
            </a:lvl2pPr>
            <a:lvl3pPr lvl="2" rtl="0">
              <a:lnSpc>
                <a:spcPct val="100000"/>
              </a:lnSpc>
              <a:spcBef>
                <a:spcPts val="0"/>
              </a:spcBef>
              <a:spcAft>
                <a:spcPts val="0"/>
              </a:spcAft>
              <a:buSzPts val="2800"/>
              <a:buFont typeface="Inter"/>
              <a:buNone/>
              <a:defRPr b="1" sz="2800">
                <a:latin typeface="Inter"/>
                <a:ea typeface="Inter"/>
                <a:cs typeface="Inter"/>
                <a:sym typeface="Inter"/>
              </a:defRPr>
            </a:lvl3pPr>
            <a:lvl4pPr lvl="3" rtl="0">
              <a:lnSpc>
                <a:spcPct val="100000"/>
              </a:lnSpc>
              <a:spcBef>
                <a:spcPts val="0"/>
              </a:spcBef>
              <a:spcAft>
                <a:spcPts val="0"/>
              </a:spcAft>
              <a:buSzPts val="2800"/>
              <a:buFont typeface="Inter"/>
              <a:buNone/>
              <a:defRPr b="1" sz="2800">
                <a:latin typeface="Inter"/>
                <a:ea typeface="Inter"/>
                <a:cs typeface="Inter"/>
                <a:sym typeface="Inter"/>
              </a:defRPr>
            </a:lvl4pPr>
            <a:lvl5pPr lvl="4" rtl="0">
              <a:lnSpc>
                <a:spcPct val="100000"/>
              </a:lnSpc>
              <a:spcBef>
                <a:spcPts val="0"/>
              </a:spcBef>
              <a:spcAft>
                <a:spcPts val="0"/>
              </a:spcAft>
              <a:buSzPts val="2800"/>
              <a:buFont typeface="Inter"/>
              <a:buNone/>
              <a:defRPr b="1" sz="2800">
                <a:latin typeface="Inter"/>
                <a:ea typeface="Inter"/>
                <a:cs typeface="Inter"/>
                <a:sym typeface="Inter"/>
              </a:defRPr>
            </a:lvl5pPr>
            <a:lvl6pPr lvl="5" rtl="0">
              <a:lnSpc>
                <a:spcPct val="100000"/>
              </a:lnSpc>
              <a:spcBef>
                <a:spcPts val="0"/>
              </a:spcBef>
              <a:spcAft>
                <a:spcPts val="0"/>
              </a:spcAft>
              <a:buSzPts val="2800"/>
              <a:buFont typeface="Inter"/>
              <a:buNone/>
              <a:defRPr b="1" sz="2800">
                <a:latin typeface="Inter"/>
                <a:ea typeface="Inter"/>
                <a:cs typeface="Inter"/>
                <a:sym typeface="Inter"/>
              </a:defRPr>
            </a:lvl6pPr>
            <a:lvl7pPr lvl="6" rtl="0">
              <a:lnSpc>
                <a:spcPct val="100000"/>
              </a:lnSpc>
              <a:spcBef>
                <a:spcPts val="0"/>
              </a:spcBef>
              <a:spcAft>
                <a:spcPts val="0"/>
              </a:spcAft>
              <a:buSzPts val="2800"/>
              <a:buFont typeface="Inter"/>
              <a:buNone/>
              <a:defRPr b="1" sz="2800">
                <a:latin typeface="Inter"/>
                <a:ea typeface="Inter"/>
                <a:cs typeface="Inter"/>
                <a:sym typeface="Inter"/>
              </a:defRPr>
            </a:lvl7pPr>
            <a:lvl8pPr lvl="7" rtl="0">
              <a:lnSpc>
                <a:spcPct val="100000"/>
              </a:lnSpc>
              <a:spcBef>
                <a:spcPts val="0"/>
              </a:spcBef>
              <a:spcAft>
                <a:spcPts val="0"/>
              </a:spcAft>
              <a:buSzPts val="2800"/>
              <a:buFont typeface="Inter"/>
              <a:buNone/>
              <a:defRPr b="1" sz="2800">
                <a:latin typeface="Inter"/>
                <a:ea typeface="Inter"/>
                <a:cs typeface="Inter"/>
                <a:sym typeface="Inter"/>
              </a:defRPr>
            </a:lvl8pPr>
            <a:lvl9pPr lvl="8" rtl="0">
              <a:lnSpc>
                <a:spcPct val="100000"/>
              </a:lnSpc>
              <a:spcBef>
                <a:spcPts val="0"/>
              </a:spcBef>
              <a:spcAft>
                <a:spcPts val="0"/>
              </a:spcAft>
              <a:buSzPts val="2800"/>
              <a:buFont typeface="Inter"/>
              <a:buNone/>
              <a:defRPr b="1" sz="2800">
                <a:latin typeface="Inter"/>
                <a:ea typeface="Inter"/>
                <a:cs typeface="Inter"/>
                <a:sym typeface="Inter"/>
              </a:defRPr>
            </a:lvl9pPr>
          </a:lstStyle>
          <a:p/>
        </p:txBody>
      </p:sp>
      <p:sp>
        <p:nvSpPr>
          <p:cNvPr id="7" name="Google Shape;7;p1"/>
          <p:cNvSpPr txBox="1"/>
          <p:nvPr>
            <p:ph idx="1" type="body"/>
          </p:nvPr>
        </p:nvSpPr>
        <p:spPr>
          <a:xfrm>
            <a:off x="476400" y="1179025"/>
            <a:ext cx="6381600" cy="3322500"/>
          </a:xfrm>
          <a:prstGeom prst="rect">
            <a:avLst/>
          </a:prstGeom>
          <a:noFill/>
          <a:ln>
            <a:noFill/>
          </a:ln>
        </p:spPr>
        <p:txBody>
          <a:bodyPr anchorCtr="0" anchor="t" bIns="0" lIns="0" spcFirstLastPara="1" rIns="0" wrap="square" tIns="0">
            <a:noAutofit/>
          </a:bodyPr>
          <a:lstStyle>
            <a:lvl1pPr indent="-336550" lvl="0" marL="457200" marR="0" rtl="0" algn="l">
              <a:lnSpc>
                <a:spcPct val="114000"/>
              </a:lnSpc>
              <a:spcBef>
                <a:spcPts val="0"/>
              </a:spcBef>
              <a:spcAft>
                <a:spcPts val="0"/>
              </a:spcAft>
              <a:buClr>
                <a:srgbClr val="212121"/>
              </a:buClr>
              <a:buSzPts val="1700"/>
              <a:buFont typeface="Inter"/>
              <a:buChar char="—"/>
              <a:defRPr i="0" sz="1700" u="none" cap="none" strike="noStrike">
                <a:solidFill>
                  <a:srgbClr val="212121"/>
                </a:solidFill>
                <a:latin typeface="Inter"/>
                <a:ea typeface="Inter"/>
                <a:cs typeface="Inter"/>
                <a:sym typeface="Inter"/>
              </a:defRPr>
            </a:lvl1pPr>
            <a:lvl2pPr indent="-317500" lvl="1" marL="914400" marR="0" rtl="0" algn="l">
              <a:lnSpc>
                <a:spcPct val="114000"/>
              </a:lnSpc>
              <a:spcBef>
                <a:spcPts val="1000"/>
              </a:spcBef>
              <a:spcAft>
                <a:spcPts val="0"/>
              </a:spcAft>
              <a:buClr>
                <a:srgbClr val="212121"/>
              </a:buClr>
              <a:buSzPts val="1400"/>
              <a:buFont typeface="Inter"/>
              <a:buChar char="–"/>
              <a:defRPr i="0" sz="1400" u="none" cap="none" strike="noStrike">
                <a:solidFill>
                  <a:srgbClr val="212121"/>
                </a:solidFill>
                <a:latin typeface="Inter"/>
                <a:ea typeface="Inter"/>
                <a:cs typeface="Inter"/>
                <a:sym typeface="Inter"/>
              </a:defRPr>
            </a:lvl2pPr>
            <a:lvl3pPr indent="-317500" lvl="2" marL="1371600" marR="0" rtl="0" algn="l">
              <a:lnSpc>
                <a:spcPct val="114000"/>
              </a:lnSpc>
              <a:spcBef>
                <a:spcPts val="1000"/>
              </a:spcBef>
              <a:spcAft>
                <a:spcPts val="0"/>
              </a:spcAft>
              <a:buClr>
                <a:srgbClr val="212121"/>
              </a:buClr>
              <a:buSzPts val="1400"/>
              <a:buFont typeface="Inter"/>
              <a:buChar char="–"/>
              <a:defRPr i="0" sz="1400" u="none" cap="none" strike="noStrike">
                <a:solidFill>
                  <a:srgbClr val="212121"/>
                </a:solidFill>
                <a:latin typeface="Inter"/>
                <a:ea typeface="Inter"/>
                <a:cs typeface="Inter"/>
                <a:sym typeface="Inter"/>
              </a:defRPr>
            </a:lvl3pPr>
            <a:lvl4pPr indent="-317500" lvl="3" marL="1828800" marR="0" rtl="0" algn="l">
              <a:lnSpc>
                <a:spcPct val="114000"/>
              </a:lnSpc>
              <a:spcBef>
                <a:spcPts val="1000"/>
              </a:spcBef>
              <a:spcAft>
                <a:spcPts val="0"/>
              </a:spcAft>
              <a:buClr>
                <a:srgbClr val="212121"/>
              </a:buClr>
              <a:buSzPts val="1400"/>
              <a:buFont typeface="Inter"/>
              <a:buChar char="–"/>
              <a:defRPr i="0" sz="1400" u="none" cap="none" strike="noStrike">
                <a:solidFill>
                  <a:srgbClr val="212121"/>
                </a:solidFill>
                <a:latin typeface="Inter"/>
                <a:ea typeface="Inter"/>
                <a:cs typeface="Inter"/>
                <a:sym typeface="Inter"/>
              </a:defRPr>
            </a:lvl4pPr>
            <a:lvl5pPr indent="-317500" lvl="4" marL="2286000" marR="0" rtl="0" algn="l">
              <a:lnSpc>
                <a:spcPct val="114000"/>
              </a:lnSpc>
              <a:spcBef>
                <a:spcPts val="1000"/>
              </a:spcBef>
              <a:spcAft>
                <a:spcPts val="0"/>
              </a:spcAft>
              <a:buClr>
                <a:srgbClr val="212121"/>
              </a:buClr>
              <a:buSzPts val="1400"/>
              <a:buFont typeface="Inter"/>
              <a:buChar char="–"/>
              <a:defRPr i="0" sz="1400" u="none" cap="none" strike="noStrike">
                <a:solidFill>
                  <a:srgbClr val="212121"/>
                </a:solidFill>
                <a:latin typeface="Inter"/>
                <a:ea typeface="Inter"/>
                <a:cs typeface="Inter"/>
                <a:sym typeface="Inter"/>
              </a:defRPr>
            </a:lvl5pPr>
            <a:lvl6pPr indent="-317500" lvl="5" marL="2743200" marR="0" rtl="0" algn="l">
              <a:lnSpc>
                <a:spcPct val="114000"/>
              </a:lnSpc>
              <a:spcBef>
                <a:spcPts val="1000"/>
              </a:spcBef>
              <a:spcAft>
                <a:spcPts val="0"/>
              </a:spcAft>
              <a:buClr>
                <a:srgbClr val="212121"/>
              </a:buClr>
              <a:buSzPts val="1400"/>
              <a:buFont typeface="Inter"/>
              <a:buChar char="–"/>
              <a:defRPr i="0" sz="1400" u="none" cap="none" strike="noStrike">
                <a:solidFill>
                  <a:srgbClr val="212121"/>
                </a:solidFill>
                <a:latin typeface="Inter"/>
                <a:ea typeface="Inter"/>
                <a:cs typeface="Inter"/>
                <a:sym typeface="Inter"/>
              </a:defRPr>
            </a:lvl6pPr>
            <a:lvl7pPr indent="-317500" lvl="6" marL="3200400" marR="0" rtl="0" algn="l">
              <a:lnSpc>
                <a:spcPct val="114000"/>
              </a:lnSpc>
              <a:spcBef>
                <a:spcPts val="1000"/>
              </a:spcBef>
              <a:spcAft>
                <a:spcPts val="0"/>
              </a:spcAft>
              <a:buClr>
                <a:srgbClr val="212121"/>
              </a:buClr>
              <a:buSzPts val="1400"/>
              <a:buFont typeface="Inter"/>
              <a:buChar char="–"/>
              <a:defRPr i="0" sz="1400" u="none" cap="none" strike="noStrike">
                <a:solidFill>
                  <a:srgbClr val="212121"/>
                </a:solidFill>
                <a:latin typeface="Inter"/>
                <a:ea typeface="Inter"/>
                <a:cs typeface="Inter"/>
                <a:sym typeface="Inter"/>
              </a:defRPr>
            </a:lvl7pPr>
            <a:lvl8pPr indent="-317500" lvl="7" marL="3657600" marR="0" rtl="0" algn="l">
              <a:lnSpc>
                <a:spcPct val="114000"/>
              </a:lnSpc>
              <a:spcBef>
                <a:spcPts val="1000"/>
              </a:spcBef>
              <a:spcAft>
                <a:spcPts val="0"/>
              </a:spcAft>
              <a:buClr>
                <a:srgbClr val="212121"/>
              </a:buClr>
              <a:buSzPts val="1400"/>
              <a:buFont typeface="Inter"/>
              <a:buChar char="–"/>
              <a:defRPr i="0" sz="1400" u="none" cap="none" strike="noStrike">
                <a:solidFill>
                  <a:srgbClr val="212121"/>
                </a:solidFill>
                <a:latin typeface="Inter"/>
                <a:ea typeface="Inter"/>
                <a:cs typeface="Inter"/>
                <a:sym typeface="Inter"/>
              </a:defRPr>
            </a:lvl8pPr>
            <a:lvl9pPr indent="-317500" lvl="8" marL="4114800" marR="0" rtl="0" algn="l">
              <a:lnSpc>
                <a:spcPct val="114000"/>
              </a:lnSpc>
              <a:spcBef>
                <a:spcPts val="1000"/>
              </a:spcBef>
              <a:spcAft>
                <a:spcPts val="1000"/>
              </a:spcAft>
              <a:buClr>
                <a:srgbClr val="212121"/>
              </a:buClr>
              <a:buSzPts val="1400"/>
              <a:buFont typeface="Inter"/>
              <a:buChar char="–"/>
              <a:defRPr i="0" sz="1400" u="none" cap="none" strike="noStrike">
                <a:solidFill>
                  <a:srgbClr val="212121"/>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80">
          <p15:clr>
            <a:srgbClr val="E06666"/>
          </p15:clr>
        </p15:guide>
        <p15:guide id="2" pos="960">
          <p15:clr>
            <a:srgbClr val="E06666"/>
          </p15:clr>
        </p15:guide>
        <p15:guide id="3" pos="1440">
          <p15:clr>
            <a:srgbClr val="E06666"/>
          </p15:clr>
        </p15:guide>
        <p15:guide id="4" pos="1920">
          <p15:clr>
            <a:srgbClr val="E06666"/>
          </p15:clr>
        </p15:guide>
        <p15:guide id="5" pos="2400">
          <p15:clr>
            <a:srgbClr val="E06666"/>
          </p15:clr>
        </p15:guide>
        <p15:guide id="6" pos="2880">
          <p15:clr>
            <a:srgbClr val="E06666"/>
          </p15:clr>
        </p15:guide>
        <p15:guide id="7" pos="3360">
          <p15:clr>
            <a:srgbClr val="E06666"/>
          </p15:clr>
        </p15:guide>
        <p15:guide id="8" pos="3840">
          <p15:clr>
            <a:srgbClr val="E06666"/>
          </p15:clr>
        </p15:guide>
        <p15:guide id="9" pos="4320">
          <p15:clr>
            <a:srgbClr val="E06666"/>
          </p15:clr>
        </p15:guide>
        <p15:guide id="10" pos="4800">
          <p15:clr>
            <a:srgbClr val="E06666"/>
          </p15:clr>
        </p15:guide>
        <p15:guide id="11" pos="5280">
          <p15:clr>
            <a:srgbClr val="E06666"/>
          </p15:clr>
        </p15:guide>
        <p15:guide id="12" pos="300">
          <p15:clr>
            <a:srgbClr val="0000FF"/>
          </p15:clr>
        </p15:guide>
        <p15:guide id="13" pos="5455">
          <p15:clr>
            <a:srgbClr val="0000FF"/>
          </p15:clr>
        </p15:guide>
        <p15:guide id="14" orient="horz" pos="270">
          <p15:clr>
            <a:srgbClr val="E06666"/>
          </p15:clr>
        </p15:guide>
        <p15:guide id="15" orient="horz" pos="540">
          <p15:clr>
            <a:srgbClr val="E06666"/>
          </p15:clr>
        </p15:guide>
        <p15:guide id="16" orient="horz" pos="810">
          <p15:clr>
            <a:srgbClr val="E06666"/>
          </p15:clr>
        </p15:guide>
        <p15:guide id="17" orient="horz" pos="1080">
          <p15:clr>
            <a:srgbClr val="E06666"/>
          </p15:clr>
        </p15:guide>
        <p15:guide id="18" orient="horz" pos="1350">
          <p15:clr>
            <a:srgbClr val="E06666"/>
          </p15:clr>
        </p15:guide>
        <p15:guide id="19" orient="horz" pos="1620">
          <p15:clr>
            <a:srgbClr val="E06666"/>
          </p15:clr>
        </p15:guide>
        <p15:guide id="20" orient="horz" pos="1890">
          <p15:clr>
            <a:srgbClr val="E06666"/>
          </p15:clr>
        </p15:guide>
        <p15:guide id="21" orient="horz" pos="2160">
          <p15:clr>
            <a:srgbClr val="E06666"/>
          </p15:clr>
        </p15:guide>
        <p15:guide id="22" orient="horz" pos="2430">
          <p15:clr>
            <a:srgbClr val="E06666"/>
          </p15:clr>
        </p15:guide>
        <p15:guide id="23" orient="horz" pos="2701">
          <p15:clr>
            <a:srgbClr val="E06666"/>
          </p15:clr>
        </p15:guide>
        <p15:guide id="24" orient="horz" pos="2836">
          <p15:clr>
            <a:srgbClr val="0000FF"/>
          </p15:clr>
        </p15:guide>
        <p15:guide id="25" orient="horz" pos="2971">
          <p15:clr>
            <a:srgbClr val="E06666"/>
          </p15:clr>
        </p15:guide>
        <p15:guide id="26" orient="horz" pos="202">
          <p15:clr>
            <a:srgbClr val="0000FF"/>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5" name="Shape 265"/>
        <p:cNvGrpSpPr/>
        <p:nvPr/>
      </p:nvGrpSpPr>
      <p:grpSpPr>
        <a:xfrm>
          <a:off x="0" y="0"/>
          <a:ext cx="0" cy="0"/>
          <a:chOff x="0" y="0"/>
          <a:chExt cx="0" cy="0"/>
        </a:xfrm>
      </p:grpSpPr>
      <p:sp>
        <p:nvSpPr>
          <p:cNvPr id="266" name="Google Shape;266;p26"/>
          <p:cNvSpPr txBox="1"/>
          <p:nvPr>
            <p:ph type="title"/>
          </p:nvPr>
        </p:nvSpPr>
        <p:spPr>
          <a:xfrm>
            <a:off x="476250" y="321300"/>
            <a:ext cx="7143900" cy="536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2800"/>
              <a:buFont typeface="Roboto"/>
              <a:buNone/>
              <a:defRPr b="1" i="0" sz="2800" u="none" cap="none" strike="noStrike">
                <a:solidFill>
                  <a:schemeClr val="dk1"/>
                </a:solidFill>
                <a:latin typeface="Roboto"/>
                <a:ea typeface="Roboto"/>
                <a:cs typeface="Roboto"/>
                <a:sym typeface="Roboto"/>
              </a:defRPr>
            </a:lvl1pPr>
            <a:lvl2pPr lvl="1" rtl="0">
              <a:lnSpc>
                <a:spcPct val="100000"/>
              </a:lnSpc>
              <a:spcBef>
                <a:spcPts val="0"/>
              </a:spcBef>
              <a:spcAft>
                <a:spcPts val="0"/>
              </a:spcAft>
              <a:buSzPts val="2800"/>
              <a:buFont typeface="Roboto"/>
              <a:buNone/>
              <a:defRPr b="1" sz="2800">
                <a:latin typeface="Roboto"/>
                <a:ea typeface="Roboto"/>
                <a:cs typeface="Roboto"/>
                <a:sym typeface="Roboto"/>
              </a:defRPr>
            </a:lvl2pPr>
            <a:lvl3pPr lvl="2" rtl="0">
              <a:lnSpc>
                <a:spcPct val="100000"/>
              </a:lnSpc>
              <a:spcBef>
                <a:spcPts val="0"/>
              </a:spcBef>
              <a:spcAft>
                <a:spcPts val="0"/>
              </a:spcAft>
              <a:buSzPts val="2800"/>
              <a:buFont typeface="Roboto"/>
              <a:buNone/>
              <a:defRPr b="1" sz="2800">
                <a:latin typeface="Roboto"/>
                <a:ea typeface="Roboto"/>
                <a:cs typeface="Roboto"/>
                <a:sym typeface="Roboto"/>
              </a:defRPr>
            </a:lvl3pPr>
            <a:lvl4pPr lvl="3" rtl="0">
              <a:lnSpc>
                <a:spcPct val="100000"/>
              </a:lnSpc>
              <a:spcBef>
                <a:spcPts val="0"/>
              </a:spcBef>
              <a:spcAft>
                <a:spcPts val="0"/>
              </a:spcAft>
              <a:buSzPts val="2800"/>
              <a:buFont typeface="Roboto"/>
              <a:buNone/>
              <a:defRPr b="1" sz="2800">
                <a:latin typeface="Roboto"/>
                <a:ea typeface="Roboto"/>
                <a:cs typeface="Roboto"/>
                <a:sym typeface="Roboto"/>
              </a:defRPr>
            </a:lvl4pPr>
            <a:lvl5pPr lvl="4" rtl="0">
              <a:lnSpc>
                <a:spcPct val="100000"/>
              </a:lnSpc>
              <a:spcBef>
                <a:spcPts val="0"/>
              </a:spcBef>
              <a:spcAft>
                <a:spcPts val="0"/>
              </a:spcAft>
              <a:buSzPts val="2800"/>
              <a:buFont typeface="Roboto"/>
              <a:buNone/>
              <a:defRPr b="1" sz="2800">
                <a:latin typeface="Roboto"/>
                <a:ea typeface="Roboto"/>
                <a:cs typeface="Roboto"/>
                <a:sym typeface="Roboto"/>
              </a:defRPr>
            </a:lvl5pPr>
            <a:lvl6pPr lvl="5" rtl="0">
              <a:lnSpc>
                <a:spcPct val="100000"/>
              </a:lnSpc>
              <a:spcBef>
                <a:spcPts val="0"/>
              </a:spcBef>
              <a:spcAft>
                <a:spcPts val="0"/>
              </a:spcAft>
              <a:buSzPts val="2800"/>
              <a:buFont typeface="Roboto"/>
              <a:buNone/>
              <a:defRPr b="1" sz="2800">
                <a:latin typeface="Roboto"/>
                <a:ea typeface="Roboto"/>
                <a:cs typeface="Roboto"/>
                <a:sym typeface="Roboto"/>
              </a:defRPr>
            </a:lvl6pPr>
            <a:lvl7pPr lvl="6" rtl="0">
              <a:lnSpc>
                <a:spcPct val="100000"/>
              </a:lnSpc>
              <a:spcBef>
                <a:spcPts val="0"/>
              </a:spcBef>
              <a:spcAft>
                <a:spcPts val="0"/>
              </a:spcAft>
              <a:buSzPts val="2800"/>
              <a:buFont typeface="Roboto"/>
              <a:buNone/>
              <a:defRPr b="1" sz="2800">
                <a:latin typeface="Roboto"/>
                <a:ea typeface="Roboto"/>
                <a:cs typeface="Roboto"/>
                <a:sym typeface="Roboto"/>
              </a:defRPr>
            </a:lvl7pPr>
            <a:lvl8pPr lvl="7" rtl="0">
              <a:lnSpc>
                <a:spcPct val="100000"/>
              </a:lnSpc>
              <a:spcBef>
                <a:spcPts val="0"/>
              </a:spcBef>
              <a:spcAft>
                <a:spcPts val="0"/>
              </a:spcAft>
              <a:buSzPts val="2800"/>
              <a:buFont typeface="Roboto"/>
              <a:buNone/>
              <a:defRPr b="1" sz="2800">
                <a:latin typeface="Roboto"/>
                <a:ea typeface="Roboto"/>
                <a:cs typeface="Roboto"/>
                <a:sym typeface="Roboto"/>
              </a:defRPr>
            </a:lvl8pPr>
            <a:lvl9pPr lvl="8" rtl="0">
              <a:lnSpc>
                <a:spcPct val="100000"/>
              </a:lnSpc>
              <a:spcBef>
                <a:spcPts val="0"/>
              </a:spcBef>
              <a:spcAft>
                <a:spcPts val="0"/>
              </a:spcAft>
              <a:buSzPts val="2800"/>
              <a:buFont typeface="Roboto"/>
              <a:buNone/>
              <a:defRPr b="1" sz="2800">
                <a:latin typeface="Roboto"/>
                <a:ea typeface="Roboto"/>
                <a:cs typeface="Roboto"/>
                <a:sym typeface="Roboto"/>
              </a:defRPr>
            </a:lvl9pPr>
          </a:lstStyle>
          <a:p/>
        </p:txBody>
      </p:sp>
      <p:sp>
        <p:nvSpPr>
          <p:cNvPr id="267" name="Google Shape;267;p26"/>
          <p:cNvSpPr txBox="1"/>
          <p:nvPr>
            <p:ph idx="1" type="body"/>
          </p:nvPr>
        </p:nvSpPr>
        <p:spPr>
          <a:xfrm>
            <a:off x="476400" y="1179025"/>
            <a:ext cx="6381600" cy="3322500"/>
          </a:xfrm>
          <a:prstGeom prst="rect">
            <a:avLst/>
          </a:prstGeom>
          <a:noFill/>
          <a:ln>
            <a:noFill/>
          </a:ln>
        </p:spPr>
        <p:txBody>
          <a:bodyPr anchorCtr="0" anchor="t" bIns="0" lIns="0" spcFirstLastPara="1" rIns="0" wrap="square" tIns="0">
            <a:noAutofit/>
          </a:bodyPr>
          <a:lstStyle>
            <a:lvl1pPr indent="-336550" lvl="0" marL="457200" marR="0" rtl="0" algn="l">
              <a:lnSpc>
                <a:spcPct val="114000"/>
              </a:lnSpc>
              <a:spcBef>
                <a:spcPts val="0"/>
              </a:spcBef>
              <a:spcAft>
                <a:spcPts val="0"/>
              </a:spcAft>
              <a:buClr>
                <a:srgbClr val="212121"/>
              </a:buClr>
              <a:buSzPts val="1700"/>
              <a:buFont typeface="Roboto"/>
              <a:buChar char="—"/>
              <a:defRPr i="0" sz="1700" u="none" cap="none" strike="noStrike">
                <a:solidFill>
                  <a:srgbClr val="212121"/>
                </a:solidFill>
                <a:latin typeface="Roboto"/>
                <a:ea typeface="Roboto"/>
                <a:cs typeface="Roboto"/>
                <a:sym typeface="Roboto"/>
              </a:defRPr>
            </a:lvl1pPr>
            <a:lvl2pPr indent="-317500" lvl="1" marL="914400" marR="0" rtl="0" algn="l">
              <a:lnSpc>
                <a:spcPct val="114000"/>
              </a:lnSpc>
              <a:spcBef>
                <a:spcPts val="1000"/>
              </a:spcBef>
              <a:spcAft>
                <a:spcPts val="0"/>
              </a:spcAft>
              <a:buClr>
                <a:srgbClr val="212121"/>
              </a:buClr>
              <a:buSzPts val="1400"/>
              <a:buFont typeface="Roboto"/>
              <a:buChar char="–"/>
              <a:defRPr i="0" sz="1400" u="none" cap="none" strike="noStrike">
                <a:solidFill>
                  <a:srgbClr val="212121"/>
                </a:solidFill>
                <a:latin typeface="Roboto"/>
                <a:ea typeface="Roboto"/>
                <a:cs typeface="Roboto"/>
                <a:sym typeface="Roboto"/>
              </a:defRPr>
            </a:lvl2pPr>
            <a:lvl3pPr indent="-317500" lvl="2" marL="1371600" marR="0" rtl="0" algn="l">
              <a:lnSpc>
                <a:spcPct val="114000"/>
              </a:lnSpc>
              <a:spcBef>
                <a:spcPts val="1000"/>
              </a:spcBef>
              <a:spcAft>
                <a:spcPts val="0"/>
              </a:spcAft>
              <a:buClr>
                <a:srgbClr val="212121"/>
              </a:buClr>
              <a:buSzPts val="1400"/>
              <a:buFont typeface="Roboto"/>
              <a:buChar char="–"/>
              <a:defRPr i="0" sz="1400" u="none" cap="none" strike="noStrike">
                <a:solidFill>
                  <a:srgbClr val="212121"/>
                </a:solidFill>
                <a:latin typeface="Roboto"/>
                <a:ea typeface="Roboto"/>
                <a:cs typeface="Roboto"/>
                <a:sym typeface="Roboto"/>
              </a:defRPr>
            </a:lvl3pPr>
            <a:lvl4pPr indent="-317500" lvl="3" marL="1828800" marR="0" rtl="0" algn="l">
              <a:lnSpc>
                <a:spcPct val="114000"/>
              </a:lnSpc>
              <a:spcBef>
                <a:spcPts val="1000"/>
              </a:spcBef>
              <a:spcAft>
                <a:spcPts val="0"/>
              </a:spcAft>
              <a:buClr>
                <a:srgbClr val="212121"/>
              </a:buClr>
              <a:buSzPts val="1400"/>
              <a:buFont typeface="Roboto"/>
              <a:buChar char="–"/>
              <a:defRPr i="0" sz="1400" u="none" cap="none" strike="noStrike">
                <a:solidFill>
                  <a:srgbClr val="212121"/>
                </a:solidFill>
                <a:latin typeface="Roboto"/>
                <a:ea typeface="Roboto"/>
                <a:cs typeface="Roboto"/>
                <a:sym typeface="Roboto"/>
              </a:defRPr>
            </a:lvl4pPr>
            <a:lvl5pPr indent="-317500" lvl="4" marL="2286000" marR="0" rtl="0" algn="l">
              <a:lnSpc>
                <a:spcPct val="114000"/>
              </a:lnSpc>
              <a:spcBef>
                <a:spcPts val="1000"/>
              </a:spcBef>
              <a:spcAft>
                <a:spcPts val="0"/>
              </a:spcAft>
              <a:buClr>
                <a:srgbClr val="212121"/>
              </a:buClr>
              <a:buSzPts val="1400"/>
              <a:buFont typeface="Roboto"/>
              <a:buChar char="–"/>
              <a:defRPr i="0" sz="1400" u="none" cap="none" strike="noStrike">
                <a:solidFill>
                  <a:srgbClr val="212121"/>
                </a:solidFill>
                <a:latin typeface="Roboto"/>
                <a:ea typeface="Roboto"/>
                <a:cs typeface="Roboto"/>
                <a:sym typeface="Roboto"/>
              </a:defRPr>
            </a:lvl5pPr>
            <a:lvl6pPr indent="-317500" lvl="5" marL="2743200" marR="0" rtl="0" algn="l">
              <a:lnSpc>
                <a:spcPct val="114000"/>
              </a:lnSpc>
              <a:spcBef>
                <a:spcPts val="1000"/>
              </a:spcBef>
              <a:spcAft>
                <a:spcPts val="0"/>
              </a:spcAft>
              <a:buClr>
                <a:srgbClr val="212121"/>
              </a:buClr>
              <a:buSzPts val="1400"/>
              <a:buFont typeface="Roboto"/>
              <a:buChar char="–"/>
              <a:defRPr i="0" sz="1400" u="none" cap="none" strike="noStrike">
                <a:solidFill>
                  <a:srgbClr val="212121"/>
                </a:solidFill>
                <a:latin typeface="Roboto"/>
                <a:ea typeface="Roboto"/>
                <a:cs typeface="Roboto"/>
                <a:sym typeface="Roboto"/>
              </a:defRPr>
            </a:lvl6pPr>
            <a:lvl7pPr indent="-317500" lvl="6" marL="3200400" marR="0" rtl="0" algn="l">
              <a:lnSpc>
                <a:spcPct val="114000"/>
              </a:lnSpc>
              <a:spcBef>
                <a:spcPts val="1000"/>
              </a:spcBef>
              <a:spcAft>
                <a:spcPts val="0"/>
              </a:spcAft>
              <a:buClr>
                <a:srgbClr val="212121"/>
              </a:buClr>
              <a:buSzPts val="1400"/>
              <a:buFont typeface="Roboto"/>
              <a:buChar char="–"/>
              <a:defRPr i="0" sz="1400" u="none" cap="none" strike="noStrike">
                <a:solidFill>
                  <a:srgbClr val="212121"/>
                </a:solidFill>
                <a:latin typeface="Roboto"/>
                <a:ea typeface="Roboto"/>
                <a:cs typeface="Roboto"/>
                <a:sym typeface="Roboto"/>
              </a:defRPr>
            </a:lvl7pPr>
            <a:lvl8pPr indent="-317500" lvl="7" marL="3657600" marR="0" rtl="0" algn="l">
              <a:lnSpc>
                <a:spcPct val="114000"/>
              </a:lnSpc>
              <a:spcBef>
                <a:spcPts val="1000"/>
              </a:spcBef>
              <a:spcAft>
                <a:spcPts val="0"/>
              </a:spcAft>
              <a:buClr>
                <a:srgbClr val="212121"/>
              </a:buClr>
              <a:buSzPts val="1400"/>
              <a:buFont typeface="Roboto"/>
              <a:buChar char="–"/>
              <a:defRPr i="0" sz="1400" u="none" cap="none" strike="noStrike">
                <a:solidFill>
                  <a:srgbClr val="212121"/>
                </a:solidFill>
                <a:latin typeface="Roboto"/>
                <a:ea typeface="Roboto"/>
                <a:cs typeface="Roboto"/>
                <a:sym typeface="Roboto"/>
              </a:defRPr>
            </a:lvl8pPr>
            <a:lvl9pPr indent="-317500" lvl="8" marL="4114800" marR="0" rtl="0" algn="l">
              <a:lnSpc>
                <a:spcPct val="114000"/>
              </a:lnSpc>
              <a:spcBef>
                <a:spcPts val="1000"/>
              </a:spcBef>
              <a:spcAft>
                <a:spcPts val="1000"/>
              </a:spcAft>
              <a:buClr>
                <a:srgbClr val="212121"/>
              </a:buClr>
              <a:buSzPts val="1400"/>
              <a:buFont typeface="Roboto"/>
              <a:buChar char="–"/>
              <a:defRPr i="0" sz="1400" u="none" cap="none" strike="noStrike">
                <a:solidFill>
                  <a:srgbClr val="212121"/>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80">
          <p15:clr>
            <a:srgbClr val="E06666"/>
          </p15:clr>
        </p15:guide>
        <p15:guide id="2" pos="960">
          <p15:clr>
            <a:srgbClr val="E06666"/>
          </p15:clr>
        </p15:guide>
        <p15:guide id="3" pos="1440">
          <p15:clr>
            <a:srgbClr val="E06666"/>
          </p15:clr>
        </p15:guide>
        <p15:guide id="4" pos="1920">
          <p15:clr>
            <a:srgbClr val="E06666"/>
          </p15:clr>
        </p15:guide>
        <p15:guide id="5" pos="2400">
          <p15:clr>
            <a:srgbClr val="E06666"/>
          </p15:clr>
        </p15:guide>
        <p15:guide id="6" pos="2880">
          <p15:clr>
            <a:srgbClr val="E06666"/>
          </p15:clr>
        </p15:guide>
        <p15:guide id="7" pos="3360">
          <p15:clr>
            <a:srgbClr val="E06666"/>
          </p15:clr>
        </p15:guide>
        <p15:guide id="8" pos="3840">
          <p15:clr>
            <a:srgbClr val="E06666"/>
          </p15:clr>
        </p15:guide>
        <p15:guide id="9" pos="4320">
          <p15:clr>
            <a:srgbClr val="E06666"/>
          </p15:clr>
        </p15:guide>
        <p15:guide id="10" pos="4800">
          <p15:clr>
            <a:srgbClr val="E06666"/>
          </p15:clr>
        </p15:guide>
        <p15:guide id="11" pos="5280">
          <p15:clr>
            <a:srgbClr val="E06666"/>
          </p15:clr>
        </p15:guide>
        <p15:guide id="12" pos="300">
          <p15:clr>
            <a:srgbClr val="0000FF"/>
          </p15:clr>
        </p15:guide>
        <p15:guide id="13" pos="5455">
          <p15:clr>
            <a:srgbClr val="0000FF"/>
          </p15:clr>
        </p15:guide>
        <p15:guide id="14" orient="horz" pos="270">
          <p15:clr>
            <a:srgbClr val="E06666"/>
          </p15:clr>
        </p15:guide>
        <p15:guide id="15" orient="horz" pos="540">
          <p15:clr>
            <a:srgbClr val="E06666"/>
          </p15:clr>
        </p15:guide>
        <p15:guide id="16" orient="horz" pos="810">
          <p15:clr>
            <a:srgbClr val="E06666"/>
          </p15:clr>
        </p15:guide>
        <p15:guide id="17" orient="horz" pos="1080">
          <p15:clr>
            <a:srgbClr val="E06666"/>
          </p15:clr>
        </p15:guide>
        <p15:guide id="18" orient="horz" pos="1350">
          <p15:clr>
            <a:srgbClr val="E06666"/>
          </p15:clr>
        </p15:guide>
        <p15:guide id="19" orient="horz" pos="1620">
          <p15:clr>
            <a:srgbClr val="E06666"/>
          </p15:clr>
        </p15:guide>
        <p15:guide id="20" orient="horz" pos="1890">
          <p15:clr>
            <a:srgbClr val="E06666"/>
          </p15:clr>
        </p15:guide>
        <p15:guide id="21" orient="horz" pos="2160">
          <p15:clr>
            <a:srgbClr val="E06666"/>
          </p15:clr>
        </p15:guide>
        <p15:guide id="22" orient="horz" pos="2430">
          <p15:clr>
            <a:srgbClr val="E06666"/>
          </p15:clr>
        </p15:guide>
        <p15:guide id="23" orient="horz" pos="2701">
          <p15:clr>
            <a:srgbClr val="E06666"/>
          </p15:clr>
        </p15:guide>
        <p15:guide id="24" orient="horz" pos="2836">
          <p15:clr>
            <a:srgbClr val="0000FF"/>
          </p15:clr>
        </p15:guide>
        <p15:guide id="25" orient="horz" pos="2971">
          <p15:clr>
            <a:srgbClr val="E06666"/>
          </p15:clr>
        </p15:guide>
        <p15:guide id="26" orient="horz" pos="202">
          <p15:clr>
            <a:srgbClr val="0000FF"/>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hyperlink" Target="http://drive.google.com/file/d/14G6X3_igqxFzSQwriPOwm3__yBY8rHbv/view" TargetMode="External"/><Relationship Id="rId4" Type="http://schemas.openxmlformats.org/officeDocument/2006/relationships/image" Target="../media/image9.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0.xml"/><Relationship Id="rId3" Type="http://schemas.openxmlformats.org/officeDocument/2006/relationships/image" Target="../media/image99.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11.png"/><Relationship Id="rId8" Type="http://schemas.openxmlformats.org/officeDocument/2006/relationships/image" Target="../media/image10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1.xml"/><Relationship Id="rId3" Type="http://schemas.openxmlformats.org/officeDocument/2006/relationships/image" Target="../media/image10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2.xml"/><Relationship Id="rId3" Type="http://schemas.openxmlformats.org/officeDocument/2006/relationships/image" Target="../media/image10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3.xml"/><Relationship Id="rId3" Type="http://schemas.openxmlformats.org/officeDocument/2006/relationships/image" Target="../media/image11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4.xml"/><Relationship Id="rId3" Type="http://schemas.openxmlformats.org/officeDocument/2006/relationships/image" Target="../media/image11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5.xml"/><Relationship Id="rId3" Type="http://schemas.openxmlformats.org/officeDocument/2006/relationships/image" Target="../media/image11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6.xml"/><Relationship Id="rId3" Type="http://schemas.openxmlformats.org/officeDocument/2006/relationships/image" Target="../media/image11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8.xml"/><Relationship Id="rId3" Type="http://schemas.openxmlformats.org/officeDocument/2006/relationships/image" Target="../media/image11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9.xml"/><Relationship Id="rId3" Type="http://schemas.openxmlformats.org/officeDocument/2006/relationships/image" Target="../media/image117.jpg"/><Relationship Id="rId4" Type="http://schemas.openxmlformats.org/officeDocument/2006/relationships/image" Target="../media/image118.jpg"/><Relationship Id="rId5" Type="http://schemas.openxmlformats.org/officeDocument/2006/relationships/image" Target="../media/image121.jpg"/><Relationship Id="rId6" Type="http://schemas.openxmlformats.org/officeDocument/2006/relationships/image" Target="../media/image119.jpg"/><Relationship Id="rId7" Type="http://schemas.openxmlformats.org/officeDocument/2006/relationships/image" Target="../media/image122.jpg"/><Relationship Id="rId8" Type="http://schemas.openxmlformats.org/officeDocument/2006/relationships/image" Target="../media/image1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1.xml"/><Relationship Id="rId3" Type="http://schemas.openxmlformats.org/officeDocument/2006/relationships/hyperlink" Target="https://sites.google.com/view/myfavoritesamples" TargetMode="External"/><Relationship Id="rId4" Type="http://schemas.openxmlformats.org/officeDocument/2006/relationships/hyperlink" Target="http://gruenschloss.org/"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2.xml"/><Relationship Id="rId3" Type="http://schemas.openxmlformats.org/officeDocument/2006/relationships/hyperlink" Target="http://www.pbr-book.org/" TargetMode="External"/><Relationship Id="rId4" Type="http://schemas.openxmlformats.org/officeDocument/2006/relationships/hyperlink" Target="https://advances.realtimerendering.com/s2018" TargetMode="External"/><Relationship Id="rId5" Type="http://schemas.openxmlformats.org/officeDocument/2006/relationships/hyperlink" Target="https://sites.google.com/view/myfavoritesamples" TargetMode="External"/><Relationship Id="rId6" Type="http://schemas.openxmlformats.org/officeDocument/2006/relationships/hyperlink" Target="http://www.realtimerendering.com/raytracinggems/" TargetMode="External"/><Relationship Id="rId7" Type="http://schemas.openxmlformats.org/officeDocument/2006/relationships/hyperlink" Target="https://www.youtube.com/watch?v=hhUUb5Op1-4"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3.xml"/><Relationship Id="rId3" Type="http://schemas.openxmlformats.org/officeDocument/2006/relationships/image" Target="../media/image1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16.png"/><Relationship Id="rId5"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image" Target="../media/image16.png"/><Relationship Id="rId5"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14.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22.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20.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23.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20.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14.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24.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18.png"/><Relationship Id="rId6"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22.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40.png"/><Relationship Id="rId8"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33.png"/><Relationship Id="rId4" Type="http://schemas.openxmlformats.org/officeDocument/2006/relationships/image" Target="../media/image37.png"/><Relationship Id="rId9" Type="http://schemas.openxmlformats.org/officeDocument/2006/relationships/image" Target="../media/image18.png"/><Relationship Id="rId5" Type="http://schemas.openxmlformats.org/officeDocument/2006/relationships/image" Target="../media/image39.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28.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44.png"/><Relationship Id="rId5" Type="http://schemas.openxmlformats.org/officeDocument/2006/relationships/image" Target="../media/image46.png"/><Relationship Id="rId6" Type="http://schemas.openxmlformats.org/officeDocument/2006/relationships/image" Target="../media/image38.png"/><Relationship Id="rId7" Type="http://schemas.openxmlformats.org/officeDocument/2006/relationships/image" Target="../media/image43.png"/><Relationship Id="rId8"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18.png"/><Relationship Id="rId4" Type="http://schemas.openxmlformats.org/officeDocument/2006/relationships/image" Target="../media/image48.png"/><Relationship Id="rId5"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28.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18.png"/><Relationship Id="rId4" Type="http://schemas.openxmlformats.org/officeDocument/2006/relationships/image" Target="../media/image48.png"/><Relationship Id="rId5"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38.png"/><Relationship Id="rId4" Type="http://schemas.openxmlformats.org/officeDocument/2006/relationships/image" Target="../media/image43.png"/><Relationship Id="rId9" Type="http://schemas.openxmlformats.org/officeDocument/2006/relationships/image" Target="../media/image46.png"/><Relationship Id="rId5" Type="http://schemas.openxmlformats.org/officeDocument/2006/relationships/image" Target="../media/image45.png"/><Relationship Id="rId6" Type="http://schemas.openxmlformats.org/officeDocument/2006/relationships/image" Target="../media/image44.png"/><Relationship Id="rId7" Type="http://schemas.openxmlformats.org/officeDocument/2006/relationships/image" Target="../media/image25.png"/><Relationship Id="rId8" Type="http://schemas.openxmlformats.org/officeDocument/2006/relationships/image" Target="../media/image1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47.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 Id="rId3" Type="http://schemas.openxmlformats.org/officeDocument/2006/relationships/image" Target="../media/image17.png"/><Relationship Id="rId4" Type="http://schemas.openxmlformats.org/officeDocument/2006/relationships/image" Target="../media/image59.png"/><Relationship Id="rId5"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image" Target="../media/image17.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46.png"/><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 Id="rId3" Type="http://schemas.openxmlformats.org/officeDocument/2006/relationships/image" Target="../media/image25.png"/><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 Id="rId3" Type="http://schemas.openxmlformats.org/officeDocument/2006/relationships/image" Target="../media/image50.png"/><Relationship Id="rId4" Type="http://schemas.openxmlformats.org/officeDocument/2006/relationships/image" Target="../media/image25.png"/><Relationship Id="rId5" Type="http://schemas.openxmlformats.org/officeDocument/2006/relationships/image" Target="../media/image52.png"/><Relationship Id="rId6"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4.xml"/><Relationship Id="rId3" Type="http://schemas.openxmlformats.org/officeDocument/2006/relationships/image" Target="../media/image50.png"/><Relationship Id="rId4" Type="http://schemas.openxmlformats.org/officeDocument/2006/relationships/image" Target="../media/image52.png"/><Relationship Id="rId5" Type="http://schemas.openxmlformats.org/officeDocument/2006/relationships/image" Target="../media/image46.png"/><Relationship Id="rId6" Type="http://schemas.openxmlformats.org/officeDocument/2006/relationships/image" Target="../media/image2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 Id="rId3" Type="http://schemas.openxmlformats.org/officeDocument/2006/relationships/image" Target="../media/image52.png"/><Relationship Id="rId4" Type="http://schemas.openxmlformats.org/officeDocument/2006/relationships/image" Target="../media/image50.png"/><Relationship Id="rId5" Type="http://schemas.openxmlformats.org/officeDocument/2006/relationships/image" Target="../media/image46.png"/><Relationship Id="rId6" Type="http://schemas.openxmlformats.org/officeDocument/2006/relationships/image" Target="../media/image25.png"/><Relationship Id="rId7" Type="http://schemas.openxmlformats.org/officeDocument/2006/relationships/image" Target="../media/image5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6.xml"/><Relationship Id="rId3" Type="http://schemas.openxmlformats.org/officeDocument/2006/relationships/image" Target="../media/image46.png"/><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7.xml"/><Relationship Id="rId3" Type="http://schemas.openxmlformats.org/officeDocument/2006/relationships/image" Target="../media/image46.png"/><Relationship Id="rId4" Type="http://schemas.openxmlformats.org/officeDocument/2006/relationships/image" Target="../media/image25.png"/><Relationship Id="rId5"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8.xml"/><Relationship Id="rId3" Type="http://schemas.openxmlformats.org/officeDocument/2006/relationships/image" Target="../media/image46.png"/><Relationship Id="rId4" Type="http://schemas.openxmlformats.org/officeDocument/2006/relationships/image" Target="../media/image25.png"/><Relationship Id="rId5"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9.xml"/><Relationship Id="rId3" Type="http://schemas.openxmlformats.org/officeDocument/2006/relationships/image" Target="../media/image25.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0.xml"/><Relationship Id="rId3" Type="http://schemas.openxmlformats.org/officeDocument/2006/relationships/image" Target="../media/image25.png"/><Relationship Id="rId4" Type="http://schemas.openxmlformats.org/officeDocument/2006/relationships/image" Target="../media/image55.png"/><Relationship Id="rId5" Type="http://schemas.openxmlformats.org/officeDocument/2006/relationships/image" Target="../media/image5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1.xml"/><Relationship Id="rId3" Type="http://schemas.openxmlformats.org/officeDocument/2006/relationships/image" Target="../media/image25.png"/><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2.xml"/><Relationship Id="rId3" Type="http://schemas.openxmlformats.org/officeDocument/2006/relationships/image" Target="../media/image49.png"/><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3.xml"/><Relationship Id="rId3" Type="http://schemas.openxmlformats.org/officeDocument/2006/relationships/image" Target="../media/image25.png"/><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4.xml"/><Relationship Id="rId3" Type="http://schemas.openxmlformats.org/officeDocument/2006/relationships/image" Target="../media/image46.png"/><Relationship Id="rId4" Type="http://schemas.openxmlformats.org/officeDocument/2006/relationships/image" Target="../media/image25.png"/><Relationship Id="rId5"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5.xml"/><Relationship Id="rId3" Type="http://schemas.openxmlformats.org/officeDocument/2006/relationships/image" Target="../media/image57.png"/><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6.xml"/><Relationship Id="rId3" Type="http://schemas.openxmlformats.org/officeDocument/2006/relationships/image" Target="../media/image46.png"/><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7.xml"/><Relationship Id="rId3" Type="http://schemas.openxmlformats.org/officeDocument/2006/relationships/image" Target="../media/image63.png"/><Relationship Id="rId4" Type="http://schemas.openxmlformats.org/officeDocument/2006/relationships/image" Target="../media/image62.png"/><Relationship Id="rId5" Type="http://schemas.openxmlformats.org/officeDocument/2006/relationships/image" Target="../media/image64.png"/><Relationship Id="rId6" Type="http://schemas.openxmlformats.org/officeDocument/2006/relationships/image" Target="../media/image4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8.xml"/><Relationship Id="rId3" Type="http://schemas.openxmlformats.org/officeDocument/2006/relationships/image" Target="../media/image66.png"/><Relationship Id="rId4" Type="http://schemas.openxmlformats.org/officeDocument/2006/relationships/image" Target="../media/image65.png"/><Relationship Id="rId5" Type="http://schemas.openxmlformats.org/officeDocument/2006/relationships/image" Target="../media/image46.png"/><Relationship Id="rId6" Type="http://schemas.openxmlformats.org/officeDocument/2006/relationships/image" Target="../media/image62.png"/><Relationship Id="rId7" Type="http://schemas.openxmlformats.org/officeDocument/2006/relationships/image" Target="../media/image64.png"/><Relationship Id="rId8" Type="http://schemas.openxmlformats.org/officeDocument/2006/relationships/image" Target="../media/image6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9.xml"/><Relationship Id="rId3" Type="http://schemas.openxmlformats.org/officeDocument/2006/relationships/image" Target="../media/image63.png"/><Relationship Id="rId4" Type="http://schemas.openxmlformats.org/officeDocument/2006/relationships/image" Target="../media/image66.png"/><Relationship Id="rId5" Type="http://schemas.openxmlformats.org/officeDocument/2006/relationships/image" Target="../media/image65.png"/><Relationship Id="rId6"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0.xml"/><Relationship Id="rId3" Type="http://schemas.openxmlformats.org/officeDocument/2006/relationships/image" Target="../media/image63.png"/><Relationship Id="rId4" Type="http://schemas.openxmlformats.org/officeDocument/2006/relationships/image" Target="../media/image66.png"/><Relationship Id="rId5" Type="http://schemas.openxmlformats.org/officeDocument/2006/relationships/image" Target="../media/image65.png"/><Relationship Id="rId6" Type="http://schemas.openxmlformats.org/officeDocument/2006/relationships/image" Target="../media/image46.png"/><Relationship Id="rId7" Type="http://schemas.openxmlformats.org/officeDocument/2006/relationships/image" Target="../media/image8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1.xml"/><Relationship Id="rId3" Type="http://schemas.openxmlformats.org/officeDocument/2006/relationships/image" Target="../media/image71.png"/><Relationship Id="rId4" Type="http://schemas.openxmlformats.org/officeDocument/2006/relationships/image" Target="../media/image70.png"/><Relationship Id="rId5" Type="http://schemas.openxmlformats.org/officeDocument/2006/relationships/image" Target="../media/image46.png"/><Relationship Id="rId6" Type="http://schemas.openxmlformats.org/officeDocument/2006/relationships/image" Target="../media/image7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3.xml"/><Relationship Id="rId3" Type="http://schemas.openxmlformats.org/officeDocument/2006/relationships/image" Target="../media/image68.png"/><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4.xml"/><Relationship Id="rId3" Type="http://schemas.openxmlformats.org/officeDocument/2006/relationships/image" Target="../media/image57.png"/><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5.xml"/><Relationship Id="rId3" Type="http://schemas.openxmlformats.org/officeDocument/2006/relationships/image" Target="../media/image68.png"/><Relationship Id="rId4" Type="http://schemas.openxmlformats.org/officeDocument/2006/relationships/image" Target="../media/image9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2.xml"/><Relationship Id="rId3" Type="http://schemas.openxmlformats.org/officeDocument/2006/relationships/image" Target="../media/image2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3.xml"/><Relationship Id="rId3" Type="http://schemas.openxmlformats.org/officeDocument/2006/relationships/image" Target="../media/image25.png"/><Relationship Id="rId4" Type="http://schemas.openxmlformats.org/officeDocument/2006/relationships/image" Target="../media/image82.png"/><Relationship Id="rId5" Type="http://schemas.openxmlformats.org/officeDocument/2006/relationships/image" Target="../media/image77.png"/><Relationship Id="rId6" Type="http://schemas.openxmlformats.org/officeDocument/2006/relationships/image" Target="../media/image73.png"/><Relationship Id="rId7" Type="http://schemas.openxmlformats.org/officeDocument/2006/relationships/image" Target="../media/image7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4.xml"/><Relationship Id="rId3" Type="http://schemas.openxmlformats.org/officeDocument/2006/relationships/image" Target="../media/image75.png"/><Relationship Id="rId4" Type="http://schemas.openxmlformats.org/officeDocument/2006/relationships/image" Target="../media/image79.png"/><Relationship Id="rId5" Type="http://schemas.openxmlformats.org/officeDocument/2006/relationships/image" Target="../media/image46.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7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5.xml"/><Relationship Id="rId3" Type="http://schemas.openxmlformats.org/officeDocument/2006/relationships/image" Target="../media/image78.png"/><Relationship Id="rId4" Type="http://schemas.openxmlformats.org/officeDocument/2006/relationships/image" Target="../media/image88.png"/><Relationship Id="rId5" Type="http://schemas.openxmlformats.org/officeDocument/2006/relationships/image" Target="../media/image85.png"/><Relationship Id="rId6" Type="http://schemas.openxmlformats.org/officeDocument/2006/relationships/image" Target="../media/image87.png"/><Relationship Id="rId7" Type="http://schemas.openxmlformats.org/officeDocument/2006/relationships/image" Target="../media/image9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6.xml"/><Relationship Id="rId3" Type="http://schemas.openxmlformats.org/officeDocument/2006/relationships/image" Target="../media/image89.png"/><Relationship Id="rId4" Type="http://schemas.openxmlformats.org/officeDocument/2006/relationships/image" Target="../media/image91.png"/><Relationship Id="rId5" Type="http://schemas.openxmlformats.org/officeDocument/2006/relationships/image" Target="../media/image97.png"/><Relationship Id="rId6" Type="http://schemas.openxmlformats.org/officeDocument/2006/relationships/image" Target="../media/image95.png"/><Relationship Id="rId7" Type="http://schemas.openxmlformats.org/officeDocument/2006/relationships/image" Target="../media/image9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7.xml"/><Relationship Id="rId3" Type="http://schemas.openxmlformats.org/officeDocument/2006/relationships/image" Target="../media/image23.png"/><Relationship Id="rId4" Type="http://schemas.openxmlformats.org/officeDocument/2006/relationships/image" Target="../media/image1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8.xml"/><Relationship Id="rId3" Type="http://schemas.openxmlformats.org/officeDocument/2006/relationships/image" Target="../media/image115.png"/><Relationship Id="rId4" Type="http://schemas.openxmlformats.org/officeDocument/2006/relationships/image" Target="../media/image83.png"/><Relationship Id="rId5" Type="http://schemas.openxmlformats.org/officeDocument/2006/relationships/image" Target="../media/image23.png"/><Relationship Id="rId6" Type="http://schemas.openxmlformats.org/officeDocument/2006/relationships/image" Target="../media/image1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9.xml"/><Relationship Id="rId3" Type="http://schemas.openxmlformats.org/officeDocument/2006/relationships/image" Target="../media/image115.png"/><Relationship Id="rId4" Type="http://schemas.openxmlformats.org/officeDocument/2006/relationships/image" Target="../media/image83.png"/><Relationship Id="rId5" Type="http://schemas.openxmlformats.org/officeDocument/2006/relationships/image" Target="../media/image23.png"/><Relationship Id="rId6" Type="http://schemas.openxmlformats.org/officeDocument/2006/relationships/image" Target="../media/image17.png"/><Relationship Id="rId7" Type="http://schemas.openxmlformats.org/officeDocument/2006/relationships/image" Target="../media/image114.png"/><Relationship Id="rId8" Type="http://schemas.openxmlformats.org/officeDocument/2006/relationships/image" Target="../media/image8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hyperlink" Target="https://github.com/Unity-Technologies/Graphics" TargetMode="External"/><Relationship Id="rId4" Type="http://schemas.openxmlformats.org/officeDocument/2006/relationships/image" Target="../media/image19.png"/><Relationship Id="rId5" Type="http://schemas.openxmlformats.org/officeDocument/2006/relationships/image" Target="../media/image13.png"/><Relationship Id="rId6"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0.xml"/><Relationship Id="rId3" Type="http://schemas.openxmlformats.org/officeDocument/2006/relationships/image" Target="../media/image116.png"/><Relationship Id="rId4" Type="http://schemas.openxmlformats.org/officeDocument/2006/relationships/image" Target="../media/image90.png"/><Relationship Id="rId5" Type="http://schemas.openxmlformats.org/officeDocument/2006/relationships/image" Target="../media/image9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1.xml"/><Relationship Id="rId3" Type="http://schemas.openxmlformats.org/officeDocument/2006/relationships/image" Target="../media/image100.png"/><Relationship Id="rId4" Type="http://schemas.openxmlformats.org/officeDocument/2006/relationships/image" Target="../media/image96.png"/><Relationship Id="rId5" Type="http://schemas.openxmlformats.org/officeDocument/2006/relationships/image" Target="../media/image12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2.xml"/><Relationship Id="rId3" Type="http://schemas.openxmlformats.org/officeDocument/2006/relationships/image" Target="../media/image10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3.xml"/><Relationship Id="rId3" Type="http://schemas.openxmlformats.org/officeDocument/2006/relationships/image" Target="../media/image10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4.xml"/><Relationship Id="rId3" Type="http://schemas.openxmlformats.org/officeDocument/2006/relationships/image" Target="../media/image101.png"/><Relationship Id="rId4" Type="http://schemas.openxmlformats.org/officeDocument/2006/relationships/image" Target="../media/image10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5.xml"/><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99.png"/><Relationship Id="rId6" Type="http://schemas.openxmlformats.org/officeDocument/2006/relationships/image" Target="../media/image10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6.xml"/><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99.png"/><Relationship Id="rId6" Type="http://schemas.openxmlformats.org/officeDocument/2006/relationships/image" Target="../media/image10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7.xml"/><Relationship Id="rId3" Type="http://schemas.openxmlformats.org/officeDocument/2006/relationships/image" Target="../media/image99.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1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8.xml"/><Relationship Id="rId3" Type="http://schemas.openxmlformats.org/officeDocument/2006/relationships/image" Target="../media/image99.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11.png"/><Relationship Id="rId8" Type="http://schemas.openxmlformats.org/officeDocument/2006/relationships/image" Target="../media/image10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9.xml"/><Relationship Id="rId3" Type="http://schemas.openxmlformats.org/officeDocument/2006/relationships/image" Target="../media/image99.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11.png"/><Relationship Id="rId8" Type="http://schemas.openxmlformats.org/officeDocument/2006/relationships/image" Target="../media/image10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51"/>
          <p:cNvSpPr txBox="1"/>
          <p:nvPr>
            <p:ph type="ctrTitle"/>
          </p:nvPr>
        </p:nvSpPr>
        <p:spPr>
          <a:xfrm>
            <a:off x="571525" y="428700"/>
            <a:ext cx="8088000" cy="2203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From Ray to Path Tracing:</a:t>
            </a:r>
            <a:br>
              <a:rPr lang="en"/>
            </a:br>
            <a:r>
              <a:rPr b="1" lang="en" sz="3900">
                <a:latin typeface="Inter"/>
                <a:ea typeface="Inter"/>
                <a:cs typeface="Inter"/>
                <a:sym typeface="Inter"/>
              </a:rPr>
              <a:t>Navigating through</a:t>
            </a:r>
            <a:r>
              <a:rPr b="1" lang="en" sz="3900">
                <a:latin typeface="Inter"/>
                <a:ea typeface="Inter"/>
                <a:cs typeface="Inter"/>
                <a:sym typeface="Inter"/>
              </a:rPr>
              <a:t> Dimensions</a:t>
            </a:r>
            <a:endParaRPr b="1" sz="3900">
              <a:latin typeface="Inter"/>
              <a:ea typeface="Inter"/>
              <a:cs typeface="Inter"/>
              <a:sym typeface="Inter"/>
            </a:endParaRPr>
          </a:p>
        </p:txBody>
      </p:sp>
      <p:sp>
        <p:nvSpPr>
          <p:cNvPr id="524" name="Google Shape;524;p51"/>
          <p:cNvSpPr txBox="1"/>
          <p:nvPr>
            <p:ph idx="2" type="subTitle"/>
          </p:nvPr>
        </p:nvSpPr>
        <p:spPr>
          <a:xfrm>
            <a:off x="571525" y="3429650"/>
            <a:ext cx="3036600" cy="695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2300">
                <a:latin typeface="Inter-Regular"/>
                <a:ea typeface="Inter-Regular"/>
                <a:cs typeface="Inter-Regular"/>
                <a:sym typeface="Inter-Regular"/>
              </a:rPr>
              <a:t>Emmanuel</a:t>
            </a:r>
            <a:r>
              <a:rPr lang="en" sz="2300">
                <a:latin typeface="Inter-Regular"/>
                <a:ea typeface="Inter-Regular"/>
                <a:cs typeface="Inter-Regular"/>
                <a:sym typeface="Inter-Regular"/>
              </a:rPr>
              <a:t> Turquin</a:t>
            </a:r>
            <a:br>
              <a:rPr lang="en" sz="2300">
                <a:latin typeface="Inter-Regular"/>
                <a:ea typeface="Inter-Regular"/>
                <a:cs typeface="Inter-Regular"/>
                <a:sym typeface="Inter-Regular"/>
              </a:rPr>
            </a:br>
            <a:r>
              <a:rPr lang="en" sz="1700">
                <a:solidFill>
                  <a:srgbClr val="D9D9D9"/>
                </a:solidFill>
              </a:rPr>
              <a:t>Unity Technologies</a:t>
            </a:r>
            <a:endParaRPr sz="1700">
              <a:solidFill>
                <a:srgbClr val="D9D9D9"/>
              </a:solidFill>
            </a:endParaRPr>
          </a:p>
        </p:txBody>
      </p:sp>
      <p:sp>
        <p:nvSpPr>
          <p:cNvPr id="525" name="Google Shape;525;p51"/>
          <p:cNvSpPr txBox="1"/>
          <p:nvPr>
            <p:ph idx="2" type="subTitle"/>
          </p:nvPr>
        </p:nvSpPr>
        <p:spPr>
          <a:xfrm>
            <a:off x="571525" y="2771750"/>
            <a:ext cx="3156900" cy="466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latin typeface="Inter-Regular"/>
                <a:ea typeface="Inter-Regular"/>
                <a:cs typeface="Inter-Regular"/>
                <a:sym typeface="Inter-Regular"/>
              </a:rPr>
              <a:t>SIGGRAPH 2020</a:t>
            </a:r>
            <a:endParaRPr sz="3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60"/>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Unity’s Path Tracer</a:t>
            </a:r>
            <a:endParaRPr/>
          </a:p>
        </p:txBody>
      </p:sp>
      <p:sp>
        <p:nvSpPr>
          <p:cNvPr id="617" name="Google Shape;617;p60"/>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618" name="Google Shape;618;p60" title="path_tracing_convergence.mp4">
            <a:hlinkClick r:id="rId3"/>
          </p:cNvPr>
          <p:cNvPicPr preferRelativeResize="0"/>
          <p:nvPr/>
        </p:nvPicPr>
        <p:blipFill>
          <a:blip r:embed="rId4">
            <a:alphaModFix/>
          </a:blip>
          <a:stretch>
            <a:fillRect/>
          </a:stretch>
        </p:blipFill>
        <p:spPr>
          <a:xfrm>
            <a:off x="1232300" y="1009800"/>
            <a:ext cx="6479986" cy="353555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1" name="Shape 3161"/>
        <p:cNvGrpSpPr/>
        <p:nvPr/>
      </p:nvGrpSpPr>
      <p:grpSpPr>
        <a:xfrm>
          <a:off x="0" y="0"/>
          <a:ext cx="0" cy="0"/>
          <a:chOff x="0" y="0"/>
          <a:chExt cx="0" cy="0"/>
        </a:xfrm>
      </p:grpSpPr>
      <p:cxnSp>
        <p:nvCxnSpPr>
          <p:cNvPr id="3162" name="Google Shape;3162;p150"/>
          <p:cNvCxnSpPr/>
          <p:nvPr/>
        </p:nvCxnSpPr>
        <p:spPr>
          <a:xfrm>
            <a:off x="3840075" y="2595633"/>
            <a:ext cx="0" cy="833400"/>
          </a:xfrm>
          <a:prstGeom prst="straightConnector1">
            <a:avLst/>
          </a:prstGeom>
          <a:noFill/>
          <a:ln cap="flat" cmpd="sng" w="9525">
            <a:solidFill>
              <a:schemeClr val="accent3"/>
            </a:solidFill>
            <a:prstDash val="solid"/>
            <a:round/>
            <a:headEnd len="med" w="med" type="none"/>
            <a:tailEnd len="med" w="med" type="none"/>
          </a:ln>
        </p:spPr>
      </p:cxnSp>
      <p:cxnSp>
        <p:nvCxnSpPr>
          <p:cNvPr id="3163" name="Google Shape;3163;p150"/>
          <p:cNvCxnSpPr/>
          <p:nvPr/>
        </p:nvCxnSpPr>
        <p:spPr>
          <a:xfrm>
            <a:off x="4263539" y="2595633"/>
            <a:ext cx="0" cy="833400"/>
          </a:xfrm>
          <a:prstGeom prst="straightConnector1">
            <a:avLst/>
          </a:prstGeom>
          <a:noFill/>
          <a:ln cap="flat" cmpd="sng" w="9525">
            <a:solidFill>
              <a:schemeClr val="accent3"/>
            </a:solidFill>
            <a:prstDash val="solid"/>
            <a:round/>
            <a:headEnd len="med" w="med" type="none"/>
            <a:tailEnd len="med" w="med" type="none"/>
          </a:ln>
        </p:spPr>
      </p:cxnSp>
      <p:cxnSp>
        <p:nvCxnSpPr>
          <p:cNvPr id="3164" name="Google Shape;3164;p150"/>
          <p:cNvCxnSpPr/>
          <p:nvPr/>
        </p:nvCxnSpPr>
        <p:spPr>
          <a:xfrm>
            <a:off x="4733243" y="2595633"/>
            <a:ext cx="0" cy="833400"/>
          </a:xfrm>
          <a:prstGeom prst="straightConnector1">
            <a:avLst/>
          </a:prstGeom>
          <a:noFill/>
          <a:ln cap="flat" cmpd="sng" w="9525">
            <a:solidFill>
              <a:schemeClr val="accent3"/>
            </a:solidFill>
            <a:prstDash val="solid"/>
            <a:round/>
            <a:headEnd len="med" w="med" type="none"/>
            <a:tailEnd len="med" w="med" type="none"/>
          </a:ln>
        </p:spPr>
      </p:cxnSp>
      <p:cxnSp>
        <p:nvCxnSpPr>
          <p:cNvPr id="3165" name="Google Shape;3165;p150"/>
          <p:cNvCxnSpPr/>
          <p:nvPr/>
        </p:nvCxnSpPr>
        <p:spPr>
          <a:xfrm>
            <a:off x="5456199" y="2595633"/>
            <a:ext cx="0" cy="833400"/>
          </a:xfrm>
          <a:prstGeom prst="straightConnector1">
            <a:avLst/>
          </a:prstGeom>
          <a:noFill/>
          <a:ln cap="flat" cmpd="sng" w="9525">
            <a:solidFill>
              <a:schemeClr val="accent3"/>
            </a:solidFill>
            <a:prstDash val="solid"/>
            <a:round/>
            <a:headEnd len="med" w="med" type="none"/>
            <a:tailEnd len="med" w="med" type="none"/>
          </a:ln>
        </p:spPr>
      </p:cxnSp>
      <p:cxnSp>
        <p:nvCxnSpPr>
          <p:cNvPr id="3166" name="Google Shape;3166;p150"/>
          <p:cNvCxnSpPr/>
          <p:nvPr/>
        </p:nvCxnSpPr>
        <p:spPr>
          <a:xfrm flipH="1" rot="10800000">
            <a:off x="4743519" y="2351642"/>
            <a:ext cx="154500" cy="222900"/>
          </a:xfrm>
          <a:prstGeom prst="straightConnector1">
            <a:avLst/>
          </a:prstGeom>
          <a:noFill/>
          <a:ln cap="flat" cmpd="sng" w="9525">
            <a:solidFill>
              <a:schemeClr val="lt2"/>
            </a:solidFill>
            <a:prstDash val="dash"/>
            <a:round/>
            <a:headEnd len="med" w="med" type="none"/>
            <a:tailEnd len="med" w="med" type="triangle"/>
          </a:ln>
        </p:spPr>
      </p:cxnSp>
      <p:cxnSp>
        <p:nvCxnSpPr>
          <p:cNvPr id="3167" name="Google Shape;3167;p150"/>
          <p:cNvCxnSpPr/>
          <p:nvPr/>
        </p:nvCxnSpPr>
        <p:spPr>
          <a:xfrm rot="10800000">
            <a:off x="4733211" y="2408178"/>
            <a:ext cx="0" cy="172500"/>
          </a:xfrm>
          <a:prstGeom prst="straightConnector1">
            <a:avLst/>
          </a:prstGeom>
          <a:noFill/>
          <a:ln cap="flat" cmpd="sng" w="9525">
            <a:solidFill>
              <a:schemeClr val="lt2"/>
            </a:solidFill>
            <a:prstDash val="solid"/>
            <a:round/>
            <a:headEnd len="med" w="med" type="none"/>
            <a:tailEnd len="med" w="med" type="none"/>
          </a:ln>
        </p:spPr>
      </p:cxnSp>
      <p:sp>
        <p:nvSpPr>
          <p:cNvPr id="3168" name="Google Shape;3168;p150"/>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169" name="Google Shape;3169;p150"/>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How about motion blur?</a:t>
            </a:r>
            <a:endParaRPr>
              <a:solidFill>
                <a:schemeClr val="lt1"/>
              </a:solidFill>
            </a:endParaRPr>
          </a:p>
        </p:txBody>
      </p:sp>
      <p:cxnSp>
        <p:nvCxnSpPr>
          <p:cNvPr id="3170" name="Google Shape;3170;p150"/>
          <p:cNvCxnSpPr/>
          <p:nvPr/>
        </p:nvCxnSpPr>
        <p:spPr>
          <a:xfrm>
            <a:off x="4613187" y="-406319"/>
            <a:ext cx="0" cy="4529100"/>
          </a:xfrm>
          <a:prstGeom prst="straightConnector1">
            <a:avLst/>
          </a:prstGeom>
          <a:noFill/>
          <a:ln cap="flat" cmpd="sng" w="9525">
            <a:solidFill>
              <a:schemeClr val="accent1"/>
            </a:solidFill>
            <a:prstDash val="solid"/>
            <a:round/>
            <a:headEnd len="med" w="med" type="none"/>
            <a:tailEnd len="med" w="med" type="none"/>
          </a:ln>
        </p:spPr>
      </p:cxnSp>
      <p:cxnSp>
        <p:nvCxnSpPr>
          <p:cNvPr id="3171" name="Google Shape;3171;p150"/>
          <p:cNvCxnSpPr/>
          <p:nvPr/>
        </p:nvCxnSpPr>
        <p:spPr>
          <a:xfrm>
            <a:off x="4621103" y="1918279"/>
            <a:ext cx="0" cy="4500000"/>
          </a:xfrm>
          <a:prstGeom prst="straightConnector1">
            <a:avLst/>
          </a:prstGeom>
          <a:noFill/>
          <a:ln cap="flat" cmpd="sng" w="9525">
            <a:solidFill>
              <a:schemeClr val="dk2"/>
            </a:solidFill>
            <a:prstDash val="solid"/>
            <a:round/>
            <a:headEnd len="med" w="med" type="none"/>
            <a:tailEnd len="med" w="med" type="none"/>
          </a:ln>
        </p:spPr>
      </p:cxnSp>
      <p:cxnSp>
        <p:nvCxnSpPr>
          <p:cNvPr id="3172" name="Google Shape;3172;p150"/>
          <p:cNvCxnSpPr/>
          <p:nvPr/>
        </p:nvCxnSpPr>
        <p:spPr>
          <a:xfrm>
            <a:off x="4613187" y="327699"/>
            <a:ext cx="0" cy="4529100"/>
          </a:xfrm>
          <a:prstGeom prst="straightConnector1">
            <a:avLst/>
          </a:prstGeom>
          <a:noFill/>
          <a:ln cap="flat" cmpd="sng" w="9525">
            <a:solidFill>
              <a:schemeClr val="lt2"/>
            </a:solidFill>
            <a:prstDash val="solid"/>
            <a:round/>
            <a:headEnd len="med" w="med" type="none"/>
            <a:tailEnd len="med" w="med" type="none"/>
          </a:ln>
        </p:spPr>
      </p:cxnSp>
      <p:cxnSp>
        <p:nvCxnSpPr>
          <p:cNvPr id="3173" name="Google Shape;3173;p150"/>
          <p:cNvCxnSpPr/>
          <p:nvPr/>
        </p:nvCxnSpPr>
        <p:spPr>
          <a:xfrm rot="10800000">
            <a:off x="3828383" y="3444802"/>
            <a:ext cx="325200" cy="496200"/>
          </a:xfrm>
          <a:prstGeom prst="straightConnector1">
            <a:avLst/>
          </a:prstGeom>
          <a:noFill/>
          <a:ln cap="flat" cmpd="sng" w="9525">
            <a:solidFill>
              <a:schemeClr val="dk2"/>
            </a:solidFill>
            <a:prstDash val="dash"/>
            <a:round/>
            <a:headEnd len="med" w="med" type="none"/>
            <a:tailEnd len="med" w="med" type="triangle"/>
          </a:ln>
        </p:spPr>
      </p:cxnSp>
      <p:cxnSp>
        <p:nvCxnSpPr>
          <p:cNvPr id="3174" name="Google Shape;3174;p150"/>
          <p:cNvCxnSpPr/>
          <p:nvPr/>
        </p:nvCxnSpPr>
        <p:spPr>
          <a:xfrm flipH="1" rot="10800000">
            <a:off x="4934511" y="3440266"/>
            <a:ext cx="518700" cy="496200"/>
          </a:xfrm>
          <a:prstGeom prst="straightConnector1">
            <a:avLst/>
          </a:prstGeom>
          <a:noFill/>
          <a:ln cap="flat" cmpd="sng" w="9525">
            <a:solidFill>
              <a:schemeClr val="dk2"/>
            </a:solidFill>
            <a:prstDash val="dash"/>
            <a:round/>
            <a:headEnd len="med" w="med" type="none"/>
            <a:tailEnd len="med" w="med" type="triangle"/>
          </a:ln>
        </p:spPr>
      </p:cxnSp>
      <p:cxnSp>
        <p:nvCxnSpPr>
          <p:cNvPr id="3175" name="Google Shape;3175;p150"/>
          <p:cNvCxnSpPr/>
          <p:nvPr/>
        </p:nvCxnSpPr>
        <p:spPr>
          <a:xfrm rot="10800000">
            <a:off x="4259780" y="3442366"/>
            <a:ext cx="129900" cy="494100"/>
          </a:xfrm>
          <a:prstGeom prst="straightConnector1">
            <a:avLst/>
          </a:prstGeom>
          <a:noFill/>
          <a:ln cap="flat" cmpd="sng" w="9525">
            <a:solidFill>
              <a:schemeClr val="dk2"/>
            </a:solidFill>
            <a:prstDash val="dash"/>
            <a:round/>
            <a:headEnd len="med" w="med" type="none"/>
            <a:tailEnd len="med" w="med" type="triangle"/>
          </a:ln>
        </p:spPr>
      </p:cxnSp>
      <p:cxnSp>
        <p:nvCxnSpPr>
          <p:cNvPr id="3176" name="Google Shape;3176;p150"/>
          <p:cNvCxnSpPr/>
          <p:nvPr/>
        </p:nvCxnSpPr>
        <p:spPr>
          <a:xfrm flipH="1" rot="10800000">
            <a:off x="4662084" y="3442737"/>
            <a:ext cx="69900" cy="502800"/>
          </a:xfrm>
          <a:prstGeom prst="straightConnector1">
            <a:avLst/>
          </a:prstGeom>
          <a:noFill/>
          <a:ln cap="flat" cmpd="sng" w="9525">
            <a:solidFill>
              <a:schemeClr val="dk2"/>
            </a:solidFill>
            <a:prstDash val="dash"/>
            <a:round/>
            <a:headEnd len="med" w="med" type="none"/>
            <a:tailEnd len="med" w="med" type="triangle"/>
          </a:ln>
        </p:spPr>
      </p:cxnSp>
      <p:sp>
        <p:nvSpPr>
          <p:cNvPr id="3177" name="Google Shape;3177;p150"/>
          <p:cNvSpPr/>
          <p:nvPr/>
        </p:nvSpPr>
        <p:spPr>
          <a:xfrm>
            <a:off x="4499277" y="4148833"/>
            <a:ext cx="50100" cy="44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150"/>
          <p:cNvSpPr txBox="1"/>
          <p:nvPr/>
        </p:nvSpPr>
        <p:spPr>
          <a:xfrm>
            <a:off x="4835316" y="3389714"/>
            <a:ext cx="349500" cy="2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a:t>
            </a:r>
            <a:endParaRPr>
              <a:solidFill>
                <a:schemeClr val="dk2"/>
              </a:solidFill>
              <a:latin typeface="Inter"/>
              <a:ea typeface="Inter"/>
              <a:cs typeface="Inter"/>
              <a:sym typeface="Inter"/>
            </a:endParaRPr>
          </a:p>
        </p:txBody>
      </p:sp>
      <p:cxnSp>
        <p:nvCxnSpPr>
          <p:cNvPr id="3179" name="Google Shape;3179;p150"/>
          <p:cNvCxnSpPr/>
          <p:nvPr/>
        </p:nvCxnSpPr>
        <p:spPr>
          <a:xfrm rot="-5400000">
            <a:off x="5185931" y="2138256"/>
            <a:ext cx="538800" cy="0"/>
          </a:xfrm>
          <a:prstGeom prst="straightConnector1">
            <a:avLst/>
          </a:prstGeom>
          <a:noFill/>
          <a:ln cap="flat" cmpd="sng" w="9525">
            <a:solidFill>
              <a:schemeClr val="lt2"/>
            </a:solidFill>
            <a:prstDash val="dash"/>
            <a:round/>
            <a:headEnd len="med" w="med" type="none"/>
            <a:tailEnd len="med" w="med" type="triangle"/>
          </a:ln>
        </p:spPr>
      </p:cxnSp>
      <p:sp>
        <p:nvSpPr>
          <p:cNvPr id="3180" name="Google Shape;3180;p150"/>
          <p:cNvSpPr/>
          <p:nvPr/>
        </p:nvSpPr>
        <p:spPr>
          <a:xfrm>
            <a:off x="3830346" y="1842747"/>
            <a:ext cx="24900" cy="249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1" name="Google Shape;3181;p150"/>
          <p:cNvSpPr/>
          <p:nvPr/>
        </p:nvSpPr>
        <p:spPr>
          <a:xfrm>
            <a:off x="4249260" y="1842747"/>
            <a:ext cx="24900" cy="249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2" name="Google Shape;3182;p150"/>
          <p:cNvSpPr/>
          <p:nvPr/>
        </p:nvSpPr>
        <p:spPr>
          <a:xfrm>
            <a:off x="4724372" y="1842747"/>
            <a:ext cx="24900" cy="249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3" name="Google Shape;3183;p150"/>
          <p:cNvSpPr/>
          <p:nvPr/>
        </p:nvSpPr>
        <p:spPr>
          <a:xfrm>
            <a:off x="5445263" y="1842747"/>
            <a:ext cx="24900" cy="249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84" name="Google Shape;3184;p150"/>
          <p:cNvPicPr preferRelativeResize="0"/>
          <p:nvPr/>
        </p:nvPicPr>
        <p:blipFill>
          <a:blip r:embed="rId3">
            <a:alphaModFix/>
          </a:blip>
          <a:stretch>
            <a:fillRect/>
          </a:stretch>
        </p:blipFill>
        <p:spPr>
          <a:xfrm rot="-5400000">
            <a:off x="4279525" y="4153448"/>
            <a:ext cx="395280" cy="318423"/>
          </a:xfrm>
          <a:prstGeom prst="rect">
            <a:avLst/>
          </a:prstGeom>
          <a:noFill/>
          <a:ln>
            <a:noFill/>
          </a:ln>
        </p:spPr>
      </p:pic>
      <p:cxnSp>
        <p:nvCxnSpPr>
          <p:cNvPr id="3185" name="Google Shape;3185;p150"/>
          <p:cNvCxnSpPr/>
          <p:nvPr/>
        </p:nvCxnSpPr>
        <p:spPr>
          <a:xfrm rot="-5400000">
            <a:off x="4463320" y="2138256"/>
            <a:ext cx="538800" cy="0"/>
          </a:xfrm>
          <a:prstGeom prst="straightConnector1">
            <a:avLst/>
          </a:prstGeom>
          <a:noFill/>
          <a:ln cap="flat" cmpd="sng" w="9525">
            <a:solidFill>
              <a:schemeClr val="lt2"/>
            </a:solidFill>
            <a:prstDash val="dash"/>
            <a:round/>
            <a:headEnd len="med" w="med" type="none"/>
            <a:tailEnd len="med" w="med" type="triangle"/>
          </a:ln>
        </p:spPr>
      </p:cxnSp>
      <p:sp>
        <p:nvSpPr>
          <p:cNvPr id="3186" name="Google Shape;3186;p150"/>
          <p:cNvSpPr/>
          <p:nvPr/>
        </p:nvSpPr>
        <p:spPr>
          <a:xfrm>
            <a:off x="4718116" y="2572715"/>
            <a:ext cx="24900" cy="249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87" name="Google Shape;3187;p150"/>
          <p:cNvCxnSpPr/>
          <p:nvPr/>
        </p:nvCxnSpPr>
        <p:spPr>
          <a:xfrm rot="-5400000">
            <a:off x="3989921" y="2138256"/>
            <a:ext cx="538800" cy="0"/>
          </a:xfrm>
          <a:prstGeom prst="straightConnector1">
            <a:avLst/>
          </a:prstGeom>
          <a:noFill/>
          <a:ln cap="flat" cmpd="sng" w="9525">
            <a:solidFill>
              <a:schemeClr val="lt2"/>
            </a:solidFill>
            <a:prstDash val="dash"/>
            <a:round/>
            <a:headEnd len="med" w="med" type="none"/>
            <a:tailEnd len="med" w="med" type="triangle"/>
          </a:ln>
        </p:spPr>
      </p:cxnSp>
      <p:sp>
        <p:nvSpPr>
          <p:cNvPr id="3188" name="Google Shape;3188;p150"/>
          <p:cNvSpPr/>
          <p:nvPr/>
        </p:nvSpPr>
        <p:spPr>
          <a:xfrm>
            <a:off x="4244719" y="2572715"/>
            <a:ext cx="24900" cy="249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89" name="Google Shape;3189;p150"/>
          <p:cNvCxnSpPr/>
          <p:nvPr/>
        </p:nvCxnSpPr>
        <p:spPr>
          <a:xfrm rot="-5400000">
            <a:off x="3571006" y="2138256"/>
            <a:ext cx="538800" cy="0"/>
          </a:xfrm>
          <a:prstGeom prst="straightConnector1">
            <a:avLst/>
          </a:prstGeom>
          <a:noFill/>
          <a:ln cap="flat" cmpd="sng" w="9525">
            <a:solidFill>
              <a:schemeClr val="lt2"/>
            </a:solidFill>
            <a:prstDash val="dash"/>
            <a:round/>
            <a:headEnd len="med" w="med" type="none"/>
            <a:tailEnd len="med" w="med" type="triangle"/>
          </a:ln>
        </p:spPr>
      </p:cxnSp>
      <p:sp>
        <p:nvSpPr>
          <p:cNvPr id="3190" name="Google Shape;3190;p150"/>
          <p:cNvSpPr/>
          <p:nvPr/>
        </p:nvSpPr>
        <p:spPr>
          <a:xfrm>
            <a:off x="3825805" y="2572715"/>
            <a:ext cx="24900" cy="249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91" name="Google Shape;3191;p150"/>
          <p:cNvCxnSpPr/>
          <p:nvPr/>
        </p:nvCxnSpPr>
        <p:spPr>
          <a:xfrm flipH="1" rot="10800000">
            <a:off x="5459868" y="2351642"/>
            <a:ext cx="154500" cy="222900"/>
          </a:xfrm>
          <a:prstGeom prst="straightConnector1">
            <a:avLst/>
          </a:prstGeom>
          <a:noFill/>
          <a:ln cap="flat" cmpd="sng" w="9525">
            <a:solidFill>
              <a:schemeClr val="lt2"/>
            </a:solidFill>
            <a:prstDash val="dash"/>
            <a:round/>
            <a:headEnd len="med" w="med" type="none"/>
            <a:tailEnd len="med" w="med" type="triangle"/>
          </a:ln>
        </p:spPr>
      </p:cxnSp>
      <p:cxnSp>
        <p:nvCxnSpPr>
          <p:cNvPr id="3192" name="Google Shape;3192;p150"/>
          <p:cNvCxnSpPr/>
          <p:nvPr/>
        </p:nvCxnSpPr>
        <p:spPr>
          <a:xfrm rot="10800000">
            <a:off x="5620582" y="2123816"/>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193" name="Google Shape;3193;p150"/>
          <p:cNvCxnSpPr/>
          <p:nvPr/>
        </p:nvCxnSpPr>
        <p:spPr>
          <a:xfrm rot="10800000">
            <a:off x="4904233" y="2123816"/>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194" name="Google Shape;3194;p150"/>
          <p:cNvCxnSpPr/>
          <p:nvPr/>
        </p:nvCxnSpPr>
        <p:spPr>
          <a:xfrm flipH="1" rot="10800000">
            <a:off x="4263868" y="2351642"/>
            <a:ext cx="154500" cy="222900"/>
          </a:xfrm>
          <a:prstGeom prst="straightConnector1">
            <a:avLst/>
          </a:prstGeom>
          <a:noFill/>
          <a:ln cap="flat" cmpd="sng" w="9525">
            <a:solidFill>
              <a:schemeClr val="lt2"/>
            </a:solidFill>
            <a:prstDash val="dash"/>
            <a:round/>
            <a:headEnd len="med" w="med" type="none"/>
            <a:tailEnd len="med" w="med" type="triangle"/>
          </a:ln>
        </p:spPr>
      </p:cxnSp>
      <p:cxnSp>
        <p:nvCxnSpPr>
          <p:cNvPr id="3195" name="Google Shape;3195;p150"/>
          <p:cNvCxnSpPr/>
          <p:nvPr/>
        </p:nvCxnSpPr>
        <p:spPr>
          <a:xfrm rot="10800000">
            <a:off x="4424583" y="2123816"/>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196" name="Google Shape;3196;p150"/>
          <p:cNvCxnSpPr/>
          <p:nvPr/>
        </p:nvCxnSpPr>
        <p:spPr>
          <a:xfrm flipH="1" rot="10800000">
            <a:off x="3844955" y="2351642"/>
            <a:ext cx="154500" cy="222900"/>
          </a:xfrm>
          <a:prstGeom prst="straightConnector1">
            <a:avLst/>
          </a:prstGeom>
          <a:noFill/>
          <a:ln cap="flat" cmpd="sng" w="9525">
            <a:solidFill>
              <a:schemeClr val="lt2"/>
            </a:solidFill>
            <a:prstDash val="dash"/>
            <a:round/>
            <a:headEnd len="med" w="med" type="none"/>
            <a:tailEnd len="med" w="med" type="triangle"/>
          </a:ln>
        </p:spPr>
      </p:cxnSp>
      <p:cxnSp>
        <p:nvCxnSpPr>
          <p:cNvPr id="3197" name="Google Shape;3197;p150"/>
          <p:cNvCxnSpPr/>
          <p:nvPr/>
        </p:nvCxnSpPr>
        <p:spPr>
          <a:xfrm rot="10800000">
            <a:off x="4005670" y="2123816"/>
            <a:ext cx="0" cy="86400"/>
          </a:xfrm>
          <a:prstGeom prst="straightConnector1">
            <a:avLst/>
          </a:prstGeom>
          <a:noFill/>
          <a:ln cap="flat" cmpd="sng" w="9525">
            <a:solidFill>
              <a:srgbClr val="FFFF00"/>
            </a:solidFill>
            <a:prstDash val="solid"/>
            <a:round/>
            <a:headEnd len="med" w="med" type="none"/>
            <a:tailEnd len="med" w="med" type="none"/>
          </a:ln>
        </p:spPr>
      </p:cxnSp>
      <p:sp>
        <p:nvSpPr>
          <p:cNvPr id="3198" name="Google Shape;3198;p150"/>
          <p:cNvSpPr txBox="1"/>
          <p:nvPr/>
        </p:nvSpPr>
        <p:spPr>
          <a:xfrm>
            <a:off x="6421078" y="3409900"/>
            <a:ext cx="2913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4D</a:t>
            </a:r>
            <a:endParaRPr sz="600">
              <a:solidFill>
                <a:schemeClr val="dk2"/>
              </a:solidFill>
              <a:latin typeface="Inter"/>
              <a:ea typeface="Inter"/>
              <a:cs typeface="Inter"/>
              <a:sym typeface="Inter"/>
            </a:endParaRPr>
          </a:p>
        </p:txBody>
      </p:sp>
      <p:sp>
        <p:nvSpPr>
          <p:cNvPr id="3199" name="Google Shape;3199;p150"/>
          <p:cNvSpPr txBox="1"/>
          <p:nvPr/>
        </p:nvSpPr>
        <p:spPr>
          <a:xfrm>
            <a:off x="6423703" y="1833556"/>
            <a:ext cx="2913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lt2"/>
                </a:solidFill>
                <a:latin typeface="Inter"/>
                <a:ea typeface="Inter"/>
                <a:cs typeface="Inter"/>
                <a:sym typeface="Inter"/>
              </a:rPr>
              <a:t>4D</a:t>
            </a:r>
            <a:endParaRPr sz="600">
              <a:solidFill>
                <a:schemeClr val="lt2"/>
              </a:solidFill>
              <a:latin typeface="Inter"/>
              <a:ea typeface="Inter"/>
              <a:cs typeface="Inter"/>
              <a:sym typeface="Inter"/>
            </a:endParaRPr>
          </a:p>
        </p:txBody>
      </p:sp>
      <p:sp>
        <p:nvSpPr>
          <p:cNvPr id="3200" name="Google Shape;3200;p150"/>
          <p:cNvSpPr txBox="1"/>
          <p:nvPr/>
        </p:nvSpPr>
        <p:spPr>
          <a:xfrm>
            <a:off x="6423695" y="1094508"/>
            <a:ext cx="2952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accent1"/>
                </a:solidFill>
                <a:latin typeface="Inter"/>
                <a:ea typeface="Inter"/>
                <a:cs typeface="Inter"/>
                <a:sym typeface="Inter"/>
              </a:rPr>
              <a:t>4D</a:t>
            </a:r>
            <a:endParaRPr sz="600">
              <a:solidFill>
                <a:schemeClr val="accent1"/>
              </a:solidFill>
              <a:latin typeface="Inter"/>
              <a:ea typeface="Inter"/>
              <a:cs typeface="Inter"/>
              <a:sym typeface="Inter"/>
            </a:endParaRPr>
          </a:p>
        </p:txBody>
      </p:sp>
      <p:sp>
        <p:nvSpPr>
          <p:cNvPr id="3201" name="Google Shape;3201;p150"/>
          <p:cNvSpPr txBox="1"/>
          <p:nvPr/>
        </p:nvSpPr>
        <p:spPr>
          <a:xfrm>
            <a:off x="3702360" y="3482325"/>
            <a:ext cx="4023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i=</a:t>
            </a:r>
            <a:r>
              <a:rPr lang="en" sz="600">
                <a:solidFill>
                  <a:schemeClr val="dk2"/>
                </a:solidFill>
                <a:latin typeface="Inter"/>
                <a:ea typeface="Inter"/>
                <a:cs typeface="Inter"/>
                <a:sym typeface="Inter"/>
              </a:rPr>
              <a:t>0</a:t>
            </a:r>
            <a:endParaRPr sz="600">
              <a:solidFill>
                <a:schemeClr val="dk2"/>
              </a:solidFill>
              <a:latin typeface="Inter"/>
              <a:ea typeface="Inter"/>
              <a:cs typeface="Inter"/>
              <a:sym typeface="Inter"/>
            </a:endParaRPr>
          </a:p>
        </p:txBody>
      </p:sp>
      <p:sp>
        <p:nvSpPr>
          <p:cNvPr id="3202" name="Google Shape;3202;p150"/>
          <p:cNvSpPr txBox="1"/>
          <p:nvPr/>
        </p:nvSpPr>
        <p:spPr>
          <a:xfrm>
            <a:off x="4157706" y="3482336"/>
            <a:ext cx="2952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1</a:t>
            </a:r>
            <a:endParaRPr sz="600">
              <a:solidFill>
                <a:schemeClr val="dk2"/>
              </a:solidFill>
              <a:latin typeface="Inter"/>
              <a:ea typeface="Inter"/>
              <a:cs typeface="Inter"/>
              <a:sym typeface="Inter"/>
            </a:endParaRPr>
          </a:p>
        </p:txBody>
      </p:sp>
      <p:sp>
        <p:nvSpPr>
          <p:cNvPr id="3203" name="Google Shape;3203;p150"/>
          <p:cNvSpPr txBox="1"/>
          <p:nvPr/>
        </p:nvSpPr>
        <p:spPr>
          <a:xfrm>
            <a:off x="4558459" y="3482336"/>
            <a:ext cx="2952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2</a:t>
            </a:r>
            <a:endParaRPr sz="600">
              <a:solidFill>
                <a:schemeClr val="dk2"/>
              </a:solidFill>
              <a:latin typeface="Inter"/>
              <a:ea typeface="Inter"/>
              <a:cs typeface="Inter"/>
              <a:sym typeface="Inter"/>
            </a:endParaRPr>
          </a:p>
        </p:txBody>
      </p:sp>
      <p:sp>
        <p:nvSpPr>
          <p:cNvPr id="3204" name="Google Shape;3204;p150"/>
          <p:cNvSpPr txBox="1"/>
          <p:nvPr/>
        </p:nvSpPr>
        <p:spPr>
          <a:xfrm>
            <a:off x="5254934" y="3482336"/>
            <a:ext cx="2952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N</a:t>
            </a:r>
            <a:endParaRPr sz="600">
              <a:solidFill>
                <a:schemeClr val="dk2"/>
              </a:solidFill>
              <a:latin typeface="Inter"/>
              <a:ea typeface="Inter"/>
              <a:cs typeface="Inter"/>
              <a:sym typeface="Inter"/>
            </a:endParaRPr>
          </a:p>
        </p:txBody>
      </p:sp>
      <p:sp>
        <p:nvSpPr>
          <p:cNvPr id="3205" name="Google Shape;3205;p150"/>
          <p:cNvSpPr txBox="1"/>
          <p:nvPr/>
        </p:nvSpPr>
        <p:spPr>
          <a:xfrm>
            <a:off x="5011268" y="1979526"/>
            <a:ext cx="349500" cy="2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Inter"/>
                <a:ea typeface="Inter"/>
                <a:cs typeface="Inter"/>
                <a:sym typeface="Inter"/>
              </a:rPr>
              <a:t>...</a:t>
            </a:r>
            <a:endParaRPr>
              <a:solidFill>
                <a:schemeClr val="lt2"/>
              </a:solidFill>
              <a:latin typeface="Inter"/>
              <a:ea typeface="Inter"/>
              <a:cs typeface="Inter"/>
              <a:sym typeface="Inter"/>
            </a:endParaRPr>
          </a:p>
        </p:txBody>
      </p:sp>
      <p:sp>
        <p:nvSpPr>
          <p:cNvPr id="3206" name="Google Shape;3206;p150"/>
          <p:cNvSpPr txBox="1"/>
          <p:nvPr/>
        </p:nvSpPr>
        <p:spPr>
          <a:xfrm>
            <a:off x="2317783" y="3947051"/>
            <a:ext cx="15804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Inter"/>
                <a:ea typeface="Inter"/>
                <a:cs typeface="Inter"/>
                <a:sym typeface="Inter"/>
              </a:rPr>
              <a:t>Camera Rays</a:t>
            </a:r>
            <a:endParaRPr sz="800">
              <a:solidFill>
                <a:schemeClr val="dk2"/>
              </a:solidFill>
              <a:latin typeface="Inter"/>
              <a:ea typeface="Inter"/>
              <a:cs typeface="Inter"/>
              <a:sym typeface="Inter"/>
            </a:endParaRPr>
          </a:p>
        </p:txBody>
      </p:sp>
      <p:sp>
        <p:nvSpPr>
          <p:cNvPr id="3207" name="Google Shape;3207;p150"/>
          <p:cNvSpPr txBox="1"/>
          <p:nvPr/>
        </p:nvSpPr>
        <p:spPr>
          <a:xfrm>
            <a:off x="2301165" y="2370093"/>
            <a:ext cx="1226100" cy="42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2"/>
                </a:solidFill>
                <a:latin typeface="Inter"/>
                <a:ea typeface="Inter"/>
                <a:cs typeface="Inter"/>
                <a:sym typeface="Inter"/>
              </a:rPr>
              <a:t>First Scatter Event</a:t>
            </a:r>
            <a:endParaRPr sz="800">
              <a:solidFill>
                <a:schemeClr val="lt2"/>
              </a:solidFill>
              <a:latin typeface="Inter"/>
              <a:ea typeface="Inter"/>
              <a:cs typeface="Inter"/>
              <a:sym typeface="Inter"/>
            </a:endParaRPr>
          </a:p>
        </p:txBody>
      </p:sp>
      <p:sp>
        <p:nvSpPr>
          <p:cNvPr id="3208" name="Google Shape;3208;p150"/>
          <p:cNvSpPr txBox="1"/>
          <p:nvPr/>
        </p:nvSpPr>
        <p:spPr>
          <a:xfrm>
            <a:off x="2294431" y="1632870"/>
            <a:ext cx="1882800" cy="2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Inter"/>
                <a:ea typeface="Inter"/>
                <a:cs typeface="Inter"/>
                <a:sym typeface="Inter"/>
              </a:rPr>
              <a:t>Second Scatter Event</a:t>
            </a:r>
            <a:endParaRPr sz="800">
              <a:solidFill>
                <a:schemeClr val="accent1"/>
              </a:solidFill>
              <a:latin typeface="Inter"/>
              <a:ea typeface="Inter"/>
              <a:cs typeface="Inter"/>
              <a:sym typeface="Inter"/>
            </a:endParaRPr>
          </a:p>
        </p:txBody>
      </p:sp>
      <p:cxnSp>
        <p:nvCxnSpPr>
          <p:cNvPr id="3209" name="Google Shape;3209;p150"/>
          <p:cNvCxnSpPr/>
          <p:nvPr/>
        </p:nvCxnSpPr>
        <p:spPr>
          <a:xfrm rot="10800000">
            <a:off x="4153765" y="3940832"/>
            <a:ext cx="372900" cy="230700"/>
          </a:xfrm>
          <a:prstGeom prst="straightConnector1">
            <a:avLst/>
          </a:prstGeom>
          <a:noFill/>
          <a:ln cap="flat" cmpd="sng" w="9525">
            <a:solidFill>
              <a:schemeClr val="dk2"/>
            </a:solidFill>
            <a:prstDash val="solid"/>
            <a:round/>
            <a:headEnd len="med" w="med" type="none"/>
            <a:tailEnd len="med" w="med" type="none"/>
          </a:ln>
        </p:spPr>
      </p:cxnSp>
      <p:cxnSp>
        <p:nvCxnSpPr>
          <p:cNvPr id="3210" name="Google Shape;3210;p150"/>
          <p:cNvCxnSpPr/>
          <p:nvPr/>
        </p:nvCxnSpPr>
        <p:spPr>
          <a:xfrm rot="10800000">
            <a:off x="4390765" y="3936332"/>
            <a:ext cx="135900" cy="235200"/>
          </a:xfrm>
          <a:prstGeom prst="straightConnector1">
            <a:avLst/>
          </a:prstGeom>
          <a:noFill/>
          <a:ln cap="flat" cmpd="sng" w="9525">
            <a:solidFill>
              <a:schemeClr val="dk2"/>
            </a:solidFill>
            <a:prstDash val="solid"/>
            <a:round/>
            <a:headEnd len="med" w="med" type="none"/>
            <a:tailEnd len="med" w="med" type="none"/>
          </a:ln>
        </p:spPr>
      </p:cxnSp>
      <p:cxnSp>
        <p:nvCxnSpPr>
          <p:cNvPr id="3211" name="Google Shape;3211;p150"/>
          <p:cNvCxnSpPr/>
          <p:nvPr/>
        </p:nvCxnSpPr>
        <p:spPr>
          <a:xfrm flipH="1" rot="10800000">
            <a:off x="4526665" y="3933932"/>
            <a:ext cx="137100" cy="237600"/>
          </a:xfrm>
          <a:prstGeom prst="straightConnector1">
            <a:avLst/>
          </a:prstGeom>
          <a:noFill/>
          <a:ln cap="flat" cmpd="sng" w="9525">
            <a:solidFill>
              <a:schemeClr val="dk2"/>
            </a:solidFill>
            <a:prstDash val="solid"/>
            <a:round/>
            <a:headEnd len="med" w="med" type="none"/>
            <a:tailEnd len="med" w="med" type="none"/>
          </a:ln>
        </p:spPr>
      </p:cxnSp>
      <p:cxnSp>
        <p:nvCxnSpPr>
          <p:cNvPr id="3212" name="Google Shape;3212;p150"/>
          <p:cNvCxnSpPr/>
          <p:nvPr/>
        </p:nvCxnSpPr>
        <p:spPr>
          <a:xfrm flipH="1" rot="10800000">
            <a:off x="4526665" y="3939332"/>
            <a:ext cx="402300" cy="232200"/>
          </a:xfrm>
          <a:prstGeom prst="straightConnector1">
            <a:avLst/>
          </a:prstGeom>
          <a:noFill/>
          <a:ln cap="flat" cmpd="sng" w="9525">
            <a:solidFill>
              <a:schemeClr val="dk2"/>
            </a:solidFill>
            <a:prstDash val="solid"/>
            <a:round/>
            <a:headEnd len="med" w="med" type="none"/>
            <a:tailEnd len="med" w="med" type="none"/>
          </a:ln>
        </p:spPr>
      </p:cxnSp>
      <p:cxnSp>
        <p:nvCxnSpPr>
          <p:cNvPr id="3213" name="Google Shape;3213;p150"/>
          <p:cNvCxnSpPr/>
          <p:nvPr/>
        </p:nvCxnSpPr>
        <p:spPr>
          <a:xfrm rot="10800000">
            <a:off x="3839185" y="2408178"/>
            <a:ext cx="0" cy="172500"/>
          </a:xfrm>
          <a:prstGeom prst="straightConnector1">
            <a:avLst/>
          </a:prstGeom>
          <a:noFill/>
          <a:ln cap="flat" cmpd="sng" w="9525">
            <a:solidFill>
              <a:schemeClr val="lt2"/>
            </a:solidFill>
            <a:prstDash val="solid"/>
            <a:round/>
            <a:headEnd len="med" w="med" type="none"/>
            <a:tailEnd len="med" w="med" type="none"/>
          </a:ln>
        </p:spPr>
      </p:cxnSp>
      <p:sp>
        <p:nvSpPr>
          <p:cNvPr id="3214" name="Google Shape;3214;p150"/>
          <p:cNvSpPr txBox="1"/>
          <p:nvPr/>
        </p:nvSpPr>
        <p:spPr>
          <a:xfrm>
            <a:off x="4946842" y="3803024"/>
            <a:ext cx="4023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Inter"/>
                <a:ea typeface="Inter"/>
                <a:cs typeface="Inter"/>
                <a:sym typeface="Inter"/>
              </a:rPr>
              <a:t>DOF</a:t>
            </a:r>
            <a:endParaRPr sz="800">
              <a:solidFill>
                <a:schemeClr val="dk2"/>
              </a:solidFill>
              <a:latin typeface="Inter"/>
              <a:ea typeface="Inter"/>
              <a:cs typeface="Inter"/>
              <a:sym typeface="Inter"/>
            </a:endParaRPr>
          </a:p>
        </p:txBody>
      </p:sp>
      <p:sp>
        <p:nvSpPr>
          <p:cNvPr id="3215" name="Google Shape;3215;p150"/>
          <p:cNvSpPr/>
          <p:nvPr/>
        </p:nvSpPr>
        <p:spPr>
          <a:xfrm>
            <a:off x="4048786" y="3873955"/>
            <a:ext cx="940200" cy="153300"/>
          </a:xfrm>
          <a:prstGeom prst="can">
            <a:avLst>
              <a:gd fmla="val 25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16" name="Google Shape;3216;p150"/>
          <p:cNvCxnSpPr/>
          <p:nvPr/>
        </p:nvCxnSpPr>
        <p:spPr>
          <a:xfrm rot="10800000">
            <a:off x="4258099" y="2408178"/>
            <a:ext cx="0" cy="172500"/>
          </a:xfrm>
          <a:prstGeom prst="straightConnector1">
            <a:avLst/>
          </a:prstGeom>
          <a:noFill/>
          <a:ln cap="flat" cmpd="sng" w="9525">
            <a:solidFill>
              <a:schemeClr val="lt2"/>
            </a:solidFill>
            <a:prstDash val="solid"/>
            <a:round/>
            <a:headEnd len="med" w="med" type="none"/>
            <a:tailEnd len="med" w="med" type="none"/>
          </a:ln>
        </p:spPr>
      </p:cxnSp>
      <p:cxnSp>
        <p:nvCxnSpPr>
          <p:cNvPr id="3217" name="Google Shape;3217;p150"/>
          <p:cNvCxnSpPr/>
          <p:nvPr/>
        </p:nvCxnSpPr>
        <p:spPr>
          <a:xfrm rot="10800000">
            <a:off x="5455817" y="2408178"/>
            <a:ext cx="0" cy="172500"/>
          </a:xfrm>
          <a:prstGeom prst="straightConnector1">
            <a:avLst/>
          </a:prstGeom>
          <a:noFill/>
          <a:ln cap="flat" cmpd="sng" w="9525">
            <a:solidFill>
              <a:schemeClr val="lt2"/>
            </a:solidFill>
            <a:prstDash val="solid"/>
            <a:round/>
            <a:headEnd len="med" w="med" type="none"/>
            <a:tailEnd len="med" w="med" type="none"/>
          </a:ln>
        </p:spPr>
      </p:cxnSp>
      <p:sp>
        <p:nvSpPr>
          <p:cNvPr id="3218" name="Google Shape;3218;p150"/>
          <p:cNvSpPr txBox="1"/>
          <p:nvPr/>
        </p:nvSpPr>
        <p:spPr>
          <a:xfrm>
            <a:off x="4805246" y="2354484"/>
            <a:ext cx="809100" cy="20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2"/>
                </a:solidFill>
                <a:latin typeface="Inter"/>
                <a:ea typeface="Inter"/>
                <a:cs typeface="Inter"/>
                <a:sym typeface="Inter"/>
              </a:rPr>
              <a:t>BSDF Pick*</a:t>
            </a:r>
            <a:endParaRPr sz="800">
              <a:solidFill>
                <a:schemeClr val="lt2"/>
              </a:solidFill>
              <a:latin typeface="Inter"/>
              <a:ea typeface="Inter"/>
              <a:cs typeface="Inter"/>
              <a:sym typeface="Inter"/>
            </a:endParaRPr>
          </a:p>
        </p:txBody>
      </p:sp>
      <p:cxnSp>
        <p:nvCxnSpPr>
          <p:cNvPr id="3219" name="Google Shape;3219;p150"/>
          <p:cNvCxnSpPr/>
          <p:nvPr/>
        </p:nvCxnSpPr>
        <p:spPr>
          <a:xfrm rot="10800000">
            <a:off x="5663160" y="2092035"/>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220" name="Google Shape;3220;p150"/>
          <p:cNvCxnSpPr/>
          <p:nvPr/>
        </p:nvCxnSpPr>
        <p:spPr>
          <a:xfrm rot="10800000">
            <a:off x="4946811" y="2092035"/>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221" name="Google Shape;3221;p150"/>
          <p:cNvCxnSpPr/>
          <p:nvPr/>
        </p:nvCxnSpPr>
        <p:spPr>
          <a:xfrm rot="10800000">
            <a:off x="4467160" y="2092035"/>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222" name="Google Shape;3222;p150"/>
          <p:cNvCxnSpPr/>
          <p:nvPr/>
        </p:nvCxnSpPr>
        <p:spPr>
          <a:xfrm rot="10800000">
            <a:off x="4048247" y="2092035"/>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223" name="Google Shape;3223;p150"/>
          <p:cNvCxnSpPr/>
          <p:nvPr/>
        </p:nvCxnSpPr>
        <p:spPr>
          <a:xfrm rot="10800000">
            <a:off x="3992443" y="2180562"/>
            <a:ext cx="0" cy="172500"/>
          </a:xfrm>
          <a:prstGeom prst="straightConnector1">
            <a:avLst/>
          </a:prstGeom>
          <a:noFill/>
          <a:ln cap="flat" cmpd="sng" w="9525">
            <a:solidFill>
              <a:srgbClr val="FFFF00"/>
            </a:solidFill>
            <a:prstDash val="solid"/>
            <a:round/>
            <a:headEnd len="med" w="med" type="none"/>
            <a:tailEnd len="med" w="med" type="none"/>
          </a:ln>
        </p:spPr>
      </p:cxnSp>
      <p:cxnSp>
        <p:nvCxnSpPr>
          <p:cNvPr id="3224" name="Google Shape;3224;p150"/>
          <p:cNvCxnSpPr/>
          <p:nvPr/>
        </p:nvCxnSpPr>
        <p:spPr>
          <a:xfrm rot="10800000">
            <a:off x="4411357" y="2180562"/>
            <a:ext cx="0" cy="172500"/>
          </a:xfrm>
          <a:prstGeom prst="straightConnector1">
            <a:avLst/>
          </a:prstGeom>
          <a:noFill/>
          <a:ln cap="flat" cmpd="sng" w="9525">
            <a:solidFill>
              <a:srgbClr val="FFFF00"/>
            </a:solidFill>
            <a:prstDash val="solid"/>
            <a:round/>
            <a:headEnd len="med" w="med" type="none"/>
            <a:tailEnd len="med" w="med" type="none"/>
          </a:ln>
        </p:spPr>
      </p:cxnSp>
      <p:cxnSp>
        <p:nvCxnSpPr>
          <p:cNvPr id="3225" name="Google Shape;3225;p150"/>
          <p:cNvCxnSpPr/>
          <p:nvPr/>
        </p:nvCxnSpPr>
        <p:spPr>
          <a:xfrm rot="10800000">
            <a:off x="4886469" y="2180562"/>
            <a:ext cx="0" cy="172500"/>
          </a:xfrm>
          <a:prstGeom prst="straightConnector1">
            <a:avLst/>
          </a:prstGeom>
          <a:noFill/>
          <a:ln cap="flat" cmpd="sng" w="9525">
            <a:solidFill>
              <a:srgbClr val="FFFF00"/>
            </a:solidFill>
            <a:prstDash val="solid"/>
            <a:round/>
            <a:headEnd len="med" w="med" type="none"/>
            <a:tailEnd len="med" w="med" type="none"/>
          </a:ln>
        </p:spPr>
      </p:cxnSp>
      <p:cxnSp>
        <p:nvCxnSpPr>
          <p:cNvPr id="3226" name="Google Shape;3226;p150"/>
          <p:cNvCxnSpPr/>
          <p:nvPr/>
        </p:nvCxnSpPr>
        <p:spPr>
          <a:xfrm rot="10800000">
            <a:off x="5609076" y="2180562"/>
            <a:ext cx="0" cy="172500"/>
          </a:xfrm>
          <a:prstGeom prst="straightConnector1">
            <a:avLst/>
          </a:prstGeom>
          <a:noFill/>
          <a:ln cap="flat" cmpd="sng" w="9525">
            <a:solidFill>
              <a:srgbClr val="FFFF00"/>
            </a:solidFill>
            <a:prstDash val="solid"/>
            <a:round/>
            <a:headEnd len="med" w="med" type="none"/>
            <a:tailEnd len="med" w="med" type="none"/>
          </a:ln>
        </p:spPr>
      </p:cxnSp>
      <p:sp>
        <p:nvSpPr>
          <p:cNvPr id="3227" name="Google Shape;3227;p150"/>
          <p:cNvSpPr txBox="1"/>
          <p:nvPr/>
        </p:nvSpPr>
        <p:spPr>
          <a:xfrm>
            <a:off x="5560750" y="2116121"/>
            <a:ext cx="671700" cy="20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00"/>
                </a:solidFill>
                <a:latin typeface="Inter"/>
                <a:ea typeface="Inter"/>
                <a:cs typeface="Inter"/>
                <a:sym typeface="Inter"/>
              </a:rPr>
              <a:t>Light Pick</a:t>
            </a:r>
            <a:endParaRPr sz="800">
              <a:solidFill>
                <a:srgbClr val="FFFF00"/>
              </a:solidFill>
              <a:latin typeface="Inter"/>
              <a:ea typeface="Inter"/>
              <a:cs typeface="Inter"/>
              <a:sym typeface="Inter"/>
            </a:endParaRPr>
          </a:p>
        </p:txBody>
      </p:sp>
      <p:cxnSp>
        <p:nvCxnSpPr>
          <p:cNvPr id="3228" name="Google Shape;3228;p150"/>
          <p:cNvCxnSpPr/>
          <p:nvPr/>
        </p:nvCxnSpPr>
        <p:spPr>
          <a:xfrm rot="-5400000">
            <a:off x="5208275" y="1430648"/>
            <a:ext cx="494100" cy="0"/>
          </a:xfrm>
          <a:prstGeom prst="straightConnector1">
            <a:avLst/>
          </a:prstGeom>
          <a:noFill/>
          <a:ln cap="flat" cmpd="sng" w="9525">
            <a:solidFill>
              <a:schemeClr val="accent1"/>
            </a:solidFill>
            <a:prstDash val="dash"/>
            <a:round/>
            <a:headEnd len="med" w="med" type="none"/>
            <a:tailEnd len="med" w="med" type="triangle"/>
          </a:ln>
        </p:spPr>
      </p:cxnSp>
      <p:cxnSp>
        <p:nvCxnSpPr>
          <p:cNvPr id="3229" name="Google Shape;3229;p150"/>
          <p:cNvCxnSpPr/>
          <p:nvPr/>
        </p:nvCxnSpPr>
        <p:spPr>
          <a:xfrm rot="-5400000">
            <a:off x="4485664" y="1430648"/>
            <a:ext cx="494100" cy="0"/>
          </a:xfrm>
          <a:prstGeom prst="straightConnector1">
            <a:avLst/>
          </a:prstGeom>
          <a:noFill/>
          <a:ln cap="flat" cmpd="sng" w="9525">
            <a:solidFill>
              <a:schemeClr val="accent1"/>
            </a:solidFill>
            <a:prstDash val="dash"/>
            <a:round/>
            <a:headEnd len="med" w="med" type="none"/>
            <a:tailEnd len="med" w="med" type="triangle"/>
          </a:ln>
        </p:spPr>
      </p:cxnSp>
      <p:cxnSp>
        <p:nvCxnSpPr>
          <p:cNvPr id="3230" name="Google Shape;3230;p150"/>
          <p:cNvCxnSpPr/>
          <p:nvPr/>
        </p:nvCxnSpPr>
        <p:spPr>
          <a:xfrm rot="-5400000">
            <a:off x="4012266" y="1430648"/>
            <a:ext cx="494100" cy="0"/>
          </a:xfrm>
          <a:prstGeom prst="straightConnector1">
            <a:avLst/>
          </a:prstGeom>
          <a:noFill/>
          <a:ln cap="flat" cmpd="sng" w="9525">
            <a:solidFill>
              <a:schemeClr val="accent1"/>
            </a:solidFill>
            <a:prstDash val="dash"/>
            <a:round/>
            <a:headEnd len="med" w="med" type="none"/>
            <a:tailEnd len="med" w="med" type="triangle"/>
          </a:ln>
        </p:spPr>
      </p:cxnSp>
      <p:cxnSp>
        <p:nvCxnSpPr>
          <p:cNvPr id="3231" name="Google Shape;3231;p150"/>
          <p:cNvCxnSpPr/>
          <p:nvPr/>
        </p:nvCxnSpPr>
        <p:spPr>
          <a:xfrm rot="-5400000">
            <a:off x="3593350" y="1430648"/>
            <a:ext cx="494100" cy="0"/>
          </a:xfrm>
          <a:prstGeom prst="straightConnector1">
            <a:avLst/>
          </a:prstGeom>
          <a:noFill/>
          <a:ln cap="flat" cmpd="sng" w="9525">
            <a:solidFill>
              <a:schemeClr val="accent1"/>
            </a:solidFill>
            <a:prstDash val="dash"/>
            <a:round/>
            <a:headEnd len="med" w="med" type="none"/>
            <a:tailEnd len="med" w="med" type="triangle"/>
          </a:ln>
        </p:spPr>
      </p:cxnSp>
      <p:cxnSp>
        <p:nvCxnSpPr>
          <p:cNvPr id="3232" name="Google Shape;3232;p150"/>
          <p:cNvCxnSpPr/>
          <p:nvPr/>
        </p:nvCxnSpPr>
        <p:spPr>
          <a:xfrm flipH="1" rot="10800000">
            <a:off x="5459868" y="1621674"/>
            <a:ext cx="154500" cy="222900"/>
          </a:xfrm>
          <a:prstGeom prst="straightConnector1">
            <a:avLst/>
          </a:prstGeom>
          <a:noFill/>
          <a:ln cap="flat" cmpd="sng" w="9525">
            <a:solidFill>
              <a:schemeClr val="accent1"/>
            </a:solidFill>
            <a:prstDash val="dash"/>
            <a:round/>
            <a:headEnd len="med" w="med" type="none"/>
            <a:tailEnd len="med" w="med" type="triangle"/>
          </a:ln>
        </p:spPr>
      </p:cxnSp>
      <p:cxnSp>
        <p:nvCxnSpPr>
          <p:cNvPr id="3233" name="Google Shape;3233;p150"/>
          <p:cNvCxnSpPr/>
          <p:nvPr/>
        </p:nvCxnSpPr>
        <p:spPr>
          <a:xfrm rot="10800000">
            <a:off x="5620582" y="1393849"/>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234" name="Google Shape;3234;p150"/>
          <p:cNvCxnSpPr/>
          <p:nvPr/>
        </p:nvCxnSpPr>
        <p:spPr>
          <a:xfrm flipH="1" rot="10800000">
            <a:off x="4743519" y="1621674"/>
            <a:ext cx="154500" cy="222900"/>
          </a:xfrm>
          <a:prstGeom prst="straightConnector1">
            <a:avLst/>
          </a:prstGeom>
          <a:noFill/>
          <a:ln cap="flat" cmpd="sng" w="9525">
            <a:solidFill>
              <a:schemeClr val="accent1"/>
            </a:solidFill>
            <a:prstDash val="dash"/>
            <a:round/>
            <a:headEnd len="med" w="med" type="none"/>
            <a:tailEnd len="med" w="med" type="triangle"/>
          </a:ln>
        </p:spPr>
      </p:cxnSp>
      <p:cxnSp>
        <p:nvCxnSpPr>
          <p:cNvPr id="3235" name="Google Shape;3235;p150"/>
          <p:cNvCxnSpPr/>
          <p:nvPr/>
        </p:nvCxnSpPr>
        <p:spPr>
          <a:xfrm rot="10800000">
            <a:off x="4904233" y="1393849"/>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236" name="Google Shape;3236;p150"/>
          <p:cNvCxnSpPr/>
          <p:nvPr/>
        </p:nvCxnSpPr>
        <p:spPr>
          <a:xfrm flipH="1" rot="10800000">
            <a:off x="4263868" y="1621674"/>
            <a:ext cx="154500" cy="222900"/>
          </a:xfrm>
          <a:prstGeom prst="straightConnector1">
            <a:avLst/>
          </a:prstGeom>
          <a:noFill/>
          <a:ln cap="flat" cmpd="sng" w="9525">
            <a:solidFill>
              <a:schemeClr val="accent1"/>
            </a:solidFill>
            <a:prstDash val="dash"/>
            <a:round/>
            <a:headEnd len="med" w="med" type="none"/>
            <a:tailEnd len="med" w="med" type="triangle"/>
          </a:ln>
        </p:spPr>
      </p:cxnSp>
      <p:cxnSp>
        <p:nvCxnSpPr>
          <p:cNvPr id="3237" name="Google Shape;3237;p150"/>
          <p:cNvCxnSpPr/>
          <p:nvPr/>
        </p:nvCxnSpPr>
        <p:spPr>
          <a:xfrm rot="10800000">
            <a:off x="4424583" y="1393849"/>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238" name="Google Shape;3238;p150"/>
          <p:cNvCxnSpPr/>
          <p:nvPr/>
        </p:nvCxnSpPr>
        <p:spPr>
          <a:xfrm flipH="1" rot="10800000">
            <a:off x="3844955" y="1621674"/>
            <a:ext cx="154500" cy="222900"/>
          </a:xfrm>
          <a:prstGeom prst="straightConnector1">
            <a:avLst/>
          </a:prstGeom>
          <a:noFill/>
          <a:ln cap="flat" cmpd="sng" w="9525">
            <a:solidFill>
              <a:schemeClr val="accent1"/>
            </a:solidFill>
            <a:prstDash val="dash"/>
            <a:round/>
            <a:headEnd len="med" w="med" type="none"/>
            <a:tailEnd len="med" w="med" type="triangle"/>
          </a:ln>
        </p:spPr>
      </p:cxnSp>
      <p:cxnSp>
        <p:nvCxnSpPr>
          <p:cNvPr id="3239" name="Google Shape;3239;p150"/>
          <p:cNvCxnSpPr/>
          <p:nvPr/>
        </p:nvCxnSpPr>
        <p:spPr>
          <a:xfrm rot="10800000">
            <a:off x="4005670" y="1393849"/>
            <a:ext cx="0" cy="86400"/>
          </a:xfrm>
          <a:prstGeom prst="straightConnector1">
            <a:avLst/>
          </a:prstGeom>
          <a:noFill/>
          <a:ln cap="flat" cmpd="sng" w="9525">
            <a:solidFill>
              <a:srgbClr val="FFFF00"/>
            </a:solidFill>
            <a:prstDash val="solid"/>
            <a:round/>
            <a:headEnd len="med" w="med" type="none"/>
            <a:tailEnd len="med" w="med" type="none"/>
          </a:ln>
        </p:spPr>
      </p:cxnSp>
      <p:sp>
        <p:nvSpPr>
          <p:cNvPr id="3240" name="Google Shape;3240;p150"/>
          <p:cNvSpPr txBox="1"/>
          <p:nvPr/>
        </p:nvSpPr>
        <p:spPr>
          <a:xfrm>
            <a:off x="5011268" y="1249559"/>
            <a:ext cx="349500" cy="2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Inter"/>
                <a:ea typeface="Inter"/>
                <a:cs typeface="Inter"/>
                <a:sym typeface="Inter"/>
              </a:rPr>
              <a:t>...</a:t>
            </a:r>
            <a:endParaRPr>
              <a:solidFill>
                <a:schemeClr val="accent1"/>
              </a:solidFill>
              <a:latin typeface="Inter"/>
              <a:ea typeface="Inter"/>
              <a:cs typeface="Inter"/>
              <a:sym typeface="Inter"/>
            </a:endParaRPr>
          </a:p>
        </p:txBody>
      </p:sp>
      <p:cxnSp>
        <p:nvCxnSpPr>
          <p:cNvPr id="3241" name="Google Shape;3241;p150"/>
          <p:cNvCxnSpPr/>
          <p:nvPr/>
        </p:nvCxnSpPr>
        <p:spPr>
          <a:xfrm rot="10800000">
            <a:off x="3839185" y="1678211"/>
            <a:ext cx="0" cy="172500"/>
          </a:xfrm>
          <a:prstGeom prst="straightConnector1">
            <a:avLst/>
          </a:prstGeom>
          <a:noFill/>
          <a:ln cap="flat" cmpd="sng" w="9525">
            <a:solidFill>
              <a:schemeClr val="accent1"/>
            </a:solidFill>
            <a:prstDash val="solid"/>
            <a:round/>
            <a:headEnd len="med" w="med" type="none"/>
            <a:tailEnd len="med" w="med" type="none"/>
          </a:ln>
        </p:spPr>
      </p:cxnSp>
      <p:cxnSp>
        <p:nvCxnSpPr>
          <p:cNvPr id="3242" name="Google Shape;3242;p150"/>
          <p:cNvCxnSpPr/>
          <p:nvPr/>
        </p:nvCxnSpPr>
        <p:spPr>
          <a:xfrm rot="10800000">
            <a:off x="4258099" y="1678211"/>
            <a:ext cx="0" cy="172500"/>
          </a:xfrm>
          <a:prstGeom prst="straightConnector1">
            <a:avLst/>
          </a:prstGeom>
          <a:noFill/>
          <a:ln cap="flat" cmpd="sng" w="9525">
            <a:solidFill>
              <a:schemeClr val="accent1"/>
            </a:solidFill>
            <a:prstDash val="solid"/>
            <a:round/>
            <a:headEnd len="med" w="med" type="none"/>
            <a:tailEnd len="med" w="med" type="none"/>
          </a:ln>
        </p:spPr>
      </p:cxnSp>
      <p:cxnSp>
        <p:nvCxnSpPr>
          <p:cNvPr id="3243" name="Google Shape;3243;p150"/>
          <p:cNvCxnSpPr/>
          <p:nvPr/>
        </p:nvCxnSpPr>
        <p:spPr>
          <a:xfrm rot="10800000">
            <a:off x="4733211" y="1678211"/>
            <a:ext cx="0" cy="172500"/>
          </a:xfrm>
          <a:prstGeom prst="straightConnector1">
            <a:avLst/>
          </a:prstGeom>
          <a:noFill/>
          <a:ln cap="flat" cmpd="sng" w="9525">
            <a:solidFill>
              <a:schemeClr val="accent1"/>
            </a:solidFill>
            <a:prstDash val="solid"/>
            <a:round/>
            <a:headEnd len="med" w="med" type="none"/>
            <a:tailEnd len="med" w="med" type="none"/>
          </a:ln>
        </p:spPr>
      </p:cxnSp>
      <p:cxnSp>
        <p:nvCxnSpPr>
          <p:cNvPr id="3244" name="Google Shape;3244;p150"/>
          <p:cNvCxnSpPr/>
          <p:nvPr/>
        </p:nvCxnSpPr>
        <p:spPr>
          <a:xfrm rot="10800000">
            <a:off x="5455817" y="1678211"/>
            <a:ext cx="0" cy="172500"/>
          </a:xfrm>
          <a:prstGeom prst="straightConnector1">
            <a:avLst/>
          </a:prstGeom>
          <a:noFill/>
          <a:ln cap="flat" cmpd="sng" w="9525">
            <a:solidFill>
              <a:schemeClr val="accent1"/>
            </a:solidFill>
            <a:prstDash val="solid"/>
            <a:round/>
            <a:headEnd len="med" w="med" type="none"/>
            <a:tailEnd len="med" w="med" type="none"/>
          </a:ln>
        </p:spPr>
      </p:cxnSp>
      <p:cxnSp>
        <p:nvCxnSpPr>
          <p:cNvPr id="3245" name="Google Shape;3245;p150"/>
          <p:cNvCxnSpPr/>
          <p:nvPr/>
        </p:nvCxnSpPr>
        <p:spPr>
          <a:xfrm rot="10800000">
            <a:off x="5663160" y="1362068"/>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246" name="Google Shape;3246;p150"/>
          <p:cNvCxnSpPr/>
          <p:nvPr/>
        </p:nvCxnSpPr>
        <p:spPr>
          <a:xfrm rot="10800000">
            <a:off x="4946811" y="1362068"/>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247" name="Google Shape;3247;p150"/>
          <p:cNvCxnSpPr/>
          <p:nvPr/>
        </p:nvCxnSpPr>
        <p:spPr>
          <a:xfrm rot="10800000">
            <a:off x="4467160" y="1362068"/>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248" name="Google Shape;3248;p150"/>
          <p:cNvCxnSpPr/>
          <p:nvPr/>
        </p:nvCxnSpPr>
        <p:spPr>
          <a:xfrm rot="10800000">
            <a:off x="4048247" y="1362068"/>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249" name="Google Shape;3249;p150"/>
          <p:cNvCxnSpPr/>
          <p:nvPr/>
        </p:nvCxnSpPr>
        <p:spPr>
          <a:xfrm rot="10800000">
            <a:off x="3992443" y="1450595"/>
            <a:ext cx="0" cy="172500"/>
          </a:xfrm>
          <a:prstGeom prst="straightConnector1">
            <a:avLst/>
          </a:prstGeom>
          <a:noFill/>
          <a:ln cap="flat" cmpd="sng" w="9525">
            <a:solidFill>
              <a:srgbClr val="FFFF00"/>
            </a:solidFill>
            <a:prstDash val="solid"/>
            <a:round/>
            <a:headEnd len="med" w="med" type="none"/>
            <a:tailEnd len="med" w="med" type="none"/>
          </a:ln>
        </p:spPr>
      </p:cxnSp>
      <p:cxnSp>
        <p:nvCxnSpPr>
          <p:cNvPr id="3250" name="Google Shape;3250;p150"/>
          <p:cNvCxnSpPr/>
          <p:nvPr/>
        </p:nvCxnSpPr>
        <p:spPr>
          <a:xfrm rot="10800000">
            <a:off x="4411357" y="1450595"/>
            <a:ext cx="0" cy="172500"/>
          </a:xfrm>
          <a:prstGeom prst="straightConnector1">
            <a:avLst/>
          </a:prstGeom>
          <a:noFill/>
          <a:ln cap="flat" cmpd="sng" w="9525">
            <a:solidFill>
              <a:srgbClr val="FFFF00"/>
            </a:solidFill>
            <a:prstDash val="solid"/>
            <a:round/>
            <a:headEnd len="med" w="med" type="none"/>
            <a:tailEnd len="med" w="med" type="none"/>
          </a:ln>
        </p:spPr>
      </p:cxnSp>
      <p:cxnSp>
        <p:nvCxnSpPr>
          <p:cNvPr id="3251" name="Google Shape;3251;p150"/>
          <p:cNvCxnSpPr/>
          <p:nvPr/>
        </p:nvCxnSpPr>
        <p:spPr>
          <a:xfrm rot="10800000">
            <a:off x="4886469" y="1450595"/>
            <a:ext cx="0" cy="172500"/>
          </a:xfrm>
          <a:prstGeom prst="straightConnector1">
            <a:avLst/>
          </a:prstGeom>
          <a:noFill/>
          <a:ln cap="flat" cmpd="sng" w="9525">
            <a:solidFill>
              <a:srgbClr val="FFFF00"/>
            </a:solidFill>
            <a:prstDash val="solid"/>
            <a:round/>
            <a:headEnd len="med" w="med" type="none"/>
            <a:tailEnd len="med" w="med" type="none"/>
          </a:ln>
        </p:spPr>
      </p:cxnSp>
      <p:cxnSp>
        <p:nvCxnSpPr>
          <p:cNvPr id="3252" name="Google Shape;3252;p150"/>
          <p:cNvCxnSpPr/>
          <p:nvPr/>
        </p:nvCxnSpPr>
        <p:spPr>
          <a:xfrm rot="10800000">
            <a:off x="5609076" y="1450595"/>
            <a:ext cx="0" cy="172500"/>
          </a:xfrm>
          <a:prstGeom prst="straightConnector1">
            <a:avLst/>
          </a:prstGeom>
          <a:noFill/>
          <a:ln cap="flat" cmpd="sng" w="9525">
            <a:solidFill>
              <a:srgbClr val="FFFF00"/>
            </a:solidFill>
            <a:prstDash val="solid"/>
            <a:round/>
            <a:headEnd len="med" w="med" type="none"/>
            <a:tailEnd len="med" w="med" type="none"/>
          </a:ln>
        </p:spPr>
      </p:cxnSp>
      <p:pic>
        <p:nvPicPr>
          <p:cNvPr id="3253" name="Google Shape;3253;p150"/>
          <p:cNvPicPr preferRelativeResize="0"/>
          <p:nvPr/>
        </p:nvPicPr>
        <p:blipFill rotWithShape="1">
          <a:blip r:embed="rId4">
            <a:alphaModFix/>
          </a:blip>
          <a:srcRect b="0" l="0" r="0" t="0"/>
          <a:stretch/>
        </p:blipFill>
        <p:spPr>
          <a:xfrm>
            <a:off x="6266086" y="3586165"/>
            <a:ext cx="395273" cy="395270"/>
          </a:xfrm>
          <a:prstGeom prst="rect">
            <a:avLst/>
          </a:prstGeom>
          <a:noFill/>
          <a:ln>
            <a:noFill/>
          </a:ln>
        </p:spPr>
      </p:pic>
      <p:pic>
        <p:nvPicPr>
          <p:cNvPr id="3254" name="Google Shape;3254;p150"/>
          <p:cNvPicPr preferRelativeResize="0"/>
          <p:nvPr/>
        </p:nvPicPr>
        <p:blipFill rotWithShape="1">
          <a:blip r:embed="rId5">
            <a:alphaModFix/>
          </a:blip>
          <a:srcRect b="0" l="0" r="0" t="0"/>
          <a:stretch/>
        </p:blipFill>
        <p:spPr>
          <a:xfrm>
            <a:off x="6452844" y="3725803"/>
            <a:ext cx="395273" cy="395270"/>
          </a:xfrm>
          <a:prstGeom prst="rect">
            <a:avLst/>
          </a:prstGeom>
          <a:noFill/>
          <a:ln>
            <a:noFill/>
          </a:ln>
        </p:spPr>
      </p:pic>
      <p:pic>
        <p:nvPicPr>
          <p:cNvPr id="3255" name="Google Shape;3255;p150"/>
          <p:cNvPicPr preferRelativeResize="0"/>
          <p:nvPr/>
        </p:nvPicPr>
        <p:blipFill rotWithShape="1">
          <a:blip r:embed="rId6">
            <a:alphaModFix/>
          </a:blip>
          <a:srcRect b="0" l="0" r="0" t="0"/>
          <a:stretch/>
        </p:blipFill>
        <p:spPr>
          <a:xfrm>
            <a:off x="6266089" y="2013116"/>
            <a:ext cx="395273" cy="395270"/>
          </a:xfrm>
          <a:prstGeom prst="rect">
            <a:avLst/>
          </a:prstGeom>
          <a:noFill/>
          <a:ln>
            <a:noFill/>
          </a:ln>
        </p:spPr>
      </p:pic>
      <p:pic>
        <p:nvPicPr>
          <p:cNvPr id="3256" name="Google Shape;3256;p150"/>
          <p:cNvPicPr preferRelativeResize="0"/>
          <p:nvPr/>
        </p:nvPicPr>
        <p:blipFill rotWithShape="1">
          <a:blip r:embed="rId6">
            <a:alphaModFix/>
          </a:blip>
          <a:srcRect b="0" l="0" r="0" t="0"/>
          <a:stretch/>
        </p:blipFill>
        <p:spPr>
          <a:xfrm>
            <a:off x="6432968" y="2152753"/>
            <a:ext cx="395273" cy="395270"/>
          </a:xfrm>
          <a:prstGeom prst="rect">
            <a:avLst/>
          </a:prstGeom>
          <a:noFill/>
          <a:ln>
            <a:noFill/>
          </a:ln>
        </p:spPr>
      </p:pic>
      <p:pic>
        <p:nvPicPr>
          <p:cNvPr id="3257" name="Google Shape;3257;p150"/>
          <p:cNvPicPr preferRelativeResize="0"/>
          <p:nvPr/>
        </p:nvPicPr>
        <p:blipFill rotWithShape="1">
          <a:blip r:embed="rId4">
            <a:alphaModFix/>
          </a:blip>
          <a:srcRect b="0" l="0" r="0" t="0"/>
          <a:stretch/>
        </p:blipFill>
        <p:spPr>
          <a:xfrm>
            <a:off x="6266776" y="1271390"/>
            <a:ext cx="395273" cy="395270"/>
          </a:xfrm>
          <a:prstGeom prst="rect">
            <a:avLst/>
          </a:prstGeom>
          <a:noFill/>
          <a:ln>
            <a:noFill/>
          </a:ln>
        </p:spPr>
      </p:pic>
      <p:pic>
        <p:nvPicPr>
          <p:cNvPr id="3258" name="Google Shape;3258;p150"/>
          <p:cNvPicPr preferRelativeResize="0"/>
          <p:nvPr/>
        </p:nvPicPr>
        <p:blipFill rotWithShape="1">
          <a:blip r:embed="rId7">
            <a:alphaModFix/>
          </a:blip>
          <a:srcRect b="0" l="0" r="0" t="0"/>
          <a:stretch/>
        </p:blipFill>
        <p:spPr>
          <a:xfrm>
            <a:off x="6441627" y="1411027"/>
            <a:ext cx="395273" cy="395270"/>
          </a:xfrm>
          <a:prstGeom prst="rect">
            <a:avLst/>
          </a:prstGeom>
          <a:noFill/>
          <a:ln>
            <a:noFill/>
          </a:ln>
        </p:spPr>
      </p:pic>
      <p:sp>
        <p:nvSpPr>
          <p:cNvPr id="3259" name="Google Shape;3259;p150"/>
          <p:cNvSpPr txBox="1"/>
          <p:nvPr/>
        </p:nvSpPr>
        <p:spPr>
          <a:xfrm rot="-5400000">
            <a:off x="3527468" y="937375"/>
            <a:ext cx="349500" cy="2199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a:solidFill>
                  <a:srgbClr val="CBDB2A"/>
                </a:solidFill>
                <a:latin typeface="Inter"/>
                <a:ea typeface="Inter"/>
                <a:cs typeface="Inter"/>
                <a:sym typeface="Inter"/>
              </a:rPr>
              <a:t>...</a:t>
            </a:r>
            <a:endParaRPr>
              <a:solidFill>
                <a:srgbClr val="CBDB2A"/>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p:txBody>
      </p:sp>
      <p:sp>
        <p:nvSpPr>
          <p:cNvPr id="3260" name="Google Shape;3260;p150"/>
          <p:cNvSpPr txBox="1"/>
          <p:nvPr/>
        </p:nvSpPr>
        <p:spPr>
          <a:xfrm rot="-5400000">
            <a:off x="3943154" y="937375"/>
            <a:ext cx="349500" cy="2199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a:solidFill>
                  <a:srgbClr val="CBDB2A"/>
                </a:solidFill>
                <a:latin typeface="Inter"/>
                <a:ea typeface="Inter"/>
                <a:cs typeface="Inter"/>
                <a:sym typeface="Inter"/>
              </a:rPr>
              <a:t>...</a:t>
            </a:r>
            <a:endParaRPr>
              <a:solidFill>
                <a:srgbClr val="CBDB2A"/>
              </a:solidFill>
              <a:latin typeface="Inter"/>
              <a:ea typeface="Inter"/>
              <a:cs typeface="Inter"/>
              <a:sym typeface="Inter"/>
            </a:endParaRPr>
          </a:p>
          <a:p>
            <a:pPr indent="0" lvl="0" marL="0" rtl="0" algn="l">
              <a:lnSpc>
                <a:spcPct val="115000"/>
              </a:lnSpc>
              <a:spcBef>
                <a:spcPts val="0"/>
              </a:spcBef>
              <a:spcAft>
                <a:spcPts val="0"/>
              </a:spcAft>
              <a:buNone/>
            </a:pPr>
            <a:r>
              <a:t/>
            </a:r>
            <a:endParaRPr sz="1100">
              <a:solidFill>
                <a:schemeClr val="dk1"/>
              </a:solidFill>
            </a:endParaRPr>
          </a:p>
        </p:txBody>
      </p:sp>
      <p:sp>
        <p:nvSpPr>
          <p:cNvPr id="3261" name="Google Shape;3261;p150"/>
          <p:cNvSpPr txBox="1"/>
          <p:nvPr/>
        </p:nvSpPr>
        <p:spPr>
          <a:xfrm rot="-5400000">
            <a:off x="4417092" y="937375"/>
            <a:ext cx="349500" cy="2199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a:solidFill>
                  <a:srgbClr val="CBDB2A"/>
                </a:solidFill>
                <a:latin typeface="Inter"/>
                <a:ea typeface="Inter"/>
                <a:cs typeface="Inter"/>
                <a:sym typeface="Inter"/>
              </a:rPr>
              <a:t>...</a:t>
            </a:r>
            <a:endParaRPr>
              <a:solidFill>
                <a:srgbClr val="CBDB2A"/>
              </a:solidFill>
              <a:latin typeface="Inter"/>
              <a:ea typeface="Inter"/>
              <a:cs typeface="Inter"/>
              <a:sym typeface="Inter"/>
            </a:endParaRPr>
          </a:p>
          <a:p>
            <a:pPr indent="0" lvl="0" marL="0" rtl="0" algn="l">
              <a:lnSpc>
                <a:spcPct val="115000"/>
              </a:lnSpc>
              <a:spcBef>
                <a:spcPts val="0"/>
              </a:spcBef>
              <a:spcAft>
                <a:spcPts val="0"/>
              </a:spcAft>
              <a:buNone/>
            </a:pPr>
            <a:r>
              <a:t/>
            </a:r>
            <a:endParaRPr sz="1100">
              <a:solidFill>
                <a:schemeClr val="dk1"/>
              </a:solidFill>
            </a:endParaRPr>
          </a:p>
        </p:txBody>
      </p:sp>
      <p:sp>
        <p:nvSpPr>
          <p:cNvPr id="3262" name="Google Shape;3262;p150"/>
          <p:cNvSpPr txBox="1"/>
          <p:nvPr/>
        </p:nvSpPr>
        <p:spPr>
          <a:xfrm rot="-5400000">
            <a:off x="5142533" y="937375"/>
            <a:ext cx="349500" cy="2199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a:solidFill>
                  <a:srgbClr val="CBDB2A"/>
                </a:solidFill>
                <a:latin typeface="Inter"/>
                <a:ea typeface="Inter"/>
                <a:cs typeface="Inter"/>
                <a:sym typeface="Inter"/>
              </a:rPr>
              <a:t>...</a:t>
            </a:r>
            <a:endParaRPr>
              <a:solidFill>
                <a:srgbClr val="CBDB2A"/>
              </a:solidFill>
              <a:latin typeface="Inter"/>
              <a:ea typeface="Inter"/>
              <a:cs typeface="Inter"/>
              <a:sym typeface="Inter"/>
            </a:endParaRPr>
          </a:p>
          <a:p>
            <a:pPr indent="0" lvl="0" marL="0" rtl="0" algn="l">
              <a:lnSpc>
                <a:spcPct val="115000"/>
              </a:lnSpc>
              <a:spcBef>
                <a:spcPts val="0"/>
              </a:spcBef>
              <a:spcAft>
                <a:spcPts val="0"/>
              </a:spcAft>
              <a:buNone/>
            </a:pPr>
            <a:r>
              <a:t/>
            </a:r>
            <a:endParaRPr sz="1100">
              <a:solidFill>
                <a:schemeClr val="dk1"/>
              </a:solidFill>
            </a:endParaRPr>
          </a:p>
        </p:txBody>
      </p:sp>
      <p:cxnSp>
        <p:nvCxnSpPr>
          <p:cNvPr id="3263" name="Google Shape;3263;p150"/>
          <p:cNvCxnSpPr/>
          <p:nvPr/>
        </p:nvCxnSpPr>
        <p:spPr>
          <a:xfrm>
            <a:off x="4613187" y="1165899"/>
            <a:ext cx="0" cy="4529100"/>
          </a:xfrm>
          <a:prstGeom prst="straightConnector1">
            <a:avLst/>
          </a:prstGeom>
          <a:noFill/>
          <a:ln cap="flat" cmpd="sng" w="9525">
            <a:solidFill>
              <a:schemeClr val="accent3"/>
            </a:solidFill>
            <a:prstDash val="solid"/>
            <a:round/>
            <a:headEnd len="med" w="med" type="none"/>
            <a:tailEnd len="med" w="med" type="none"/>
          </a:ln>
        </p:spPr>
      </p:cxnSp>
      <p:sp>
        <p:nvSpPr>
          <p:cNvPr id="3264" name="Google Shape;3264;p150"/>
          <p:cNvSpPr txBox="1"/>
          <p:nvPr/>
        </p:nvSpPr>
        <p:spPr>
          <a:xfrm>
            <a:off x="2301165" y="3208293"/>
            <a:ext cx="1226100" cy="42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3"/>
                </a:solidFill>
                <a:latin typeface="Inter"/>
                <a:ea typeface="Inter"/>
                <a:cs typeface="Inter"/>
                <a:sym typeface="Inter"/>
              </a:rPr>
              <a:t>Time</a:t>
            </a:r>
            <a:r>
              <a:rPr lang="en" sz="800">
                <a:solidFill>
                  <a:schemeClr val="accent3"/>
                </a:solidFill>
                <a:latin typeface="Inter"/>
                <a:ea typeface="Inter"/>
                <a:cs typeface="Inter"/>
                <a:sym typeface="Inter"/>
              </a:rPr>
              <a:t> (linear)</a:t>
            </a:r>
            <a:endParaRPr sz="800">
              <a:solidFill>
                <a:schemeClr val="accent3"/>
              </a:solidFill>
              <a:latin typeface="Inter"/>
              <a:ea typeface="Inter"/>
              <a:cs typeface="Inter"/>
              <a:sym typeface="Inter"/>
            </a:endParaRPr>
          </a:p>
        </p:txBody>
      </p:sp>
      <p:sp>
        <p:nvSpPr>
          <p:cNvPr id="3265" name="Google Shape;3265;p150"/>
          <p:cNvSpPr/>
          <p:nvPr/>
        </p:nvSpPr>
        <p:spPr>
          <a:xfrm>
            <a:off x="3683650" y="2718652"/>
            <a:ext cx="318300" cy="605100"/>
          </a:xfrm>
          <a:prstGeom prst="rect">
            <a:avLst/>
          </a:prstGeom>
          <a:gradFill>
            <a:gsLst>
              <a:gs pos="0">
                <a:srgbClr val="D4E5F5"/>
              </a:gs>
              <a:gs pos="100000">
                <a:srgbClr val="70A4D5"/>
              </a:gs>
            </a:gsLst>
            <a:lin ang="5400012" scaled="0"/>
          </a:gra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150"/>
          <p:cNvSpPr/>
          <p:nvPr/>
        </p:nvSpPr>
        <p:spPr>
          <a:xfrm>
            <a:off x="3687346" y="3089991"/>
            <a:ext cx="310800" cy="230100"/>
          </a:xfrm>
          <a:prstGeom prst="rect">
            <a:avLst/>
          </a:prstGeom>
          <a:gradFill>
            <a:gsLst>
              <a:gs pos="0">
                <a:srgbClr val="51AB2A"/>
              </a:gs>
              <a:gs pos="100000">
                <a:srgbClr val="203E1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150"/>
          <p:cNvSpPr/>
          <p:nvPr/>
        </p:nvSpPr>
        <p:spPr>
          <a:xfrm>
            <a:off x="3765504" y="2750411"/>
            <a:ext cx="152400" cy="152400"/>
          </a:xfrm>
          <a:prstGeom prst="ellipse">
            <a:avLst/>
          </a:prstGeom>
          <a:gradFill>
            <a:gsLst>
              <a:gs pos="0">
                <a:srgbClr val="DB0000"/>
              </a:gs>
              <a:gs pos="100000">
                <a:srgbClr val="540303"/>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150"/>
          <p:cNvSpPr/>
          <p:nvPr/>
        </p:nvSpPr>
        <p:spPr>
          <a:xfrm>
            <a:off x="5442960" y="2572715"/>
            <a:ext cx="24900" cy="249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150"/>
          <p:cNvSpPr/>
          <p:nvPr/>
        </p:nvSpPr>
        <p:spPr>
          <a:xfrm>
            <a:off x="3830257" y="3416223"/>
            <a:ext cx="24900" cy="24900"/>
          </a:xfrm>
          <a:prstGeom prst="ellipse">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150"/>
          <p:cNvSpPr/>
          <p:nvPr/>
        </p:nvSpPr>
        <p:spPr>
          <a:xfrm>
            <a:off x="4250300" y="3416223"/>
            <a:ext cx="24900" cy="24900"/>
          </a:xfrm>
          <a:prstGeom prst="ellipse">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150"/>
          <p:cNvSpPr/>
          <p:nvPr/>
        </p:nvSpPr>
        <p:spPr>
          <a:xfrm>
            <a:off x="4721537" y="3416223"/>
            <a:ext cx="24900" cy="24900"/>
          </a:xfrm>
          <a:prstGeom prst="ellipse">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150"/>
          <p:cNvSpPr/>
          <p:nvPr/>
        </p:nvSpPr>
        <p:spPr>
          <a:xfrm>
            <a:off x="5446381" y="3416223"/>
            <a:ext cx="24900" cy="24900"/>
          </a:xfrm>
          <a:prstGeom prst="ellipse">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150"/>
          <p:cNvSpPr/>
          <p:nvPr/>
        </p:nvSpPr>
        <p:spPr>
          <a:xfrm>
            <a:off x="4107114" y="2718652"/>
            <a:ext cx="318300" cy="605100"/>
          </a:xfrm>
          <a:prstGeom prst="rect">
            <a:avLst/>
          </a:prstGeom>
          <a:gradFill>
            <a:gsLst>
              <a:gs pos="0">
                <a:srgbClr val="D4E5F5"/>
              </a:gs>
              <a:gs pos="100000">
                <a:srgbClr val="70A4D5"/>
              </a:gs>
            </a:gsLst>
            <a:lin ang="5400012" scaled="0"/>
          </a:gra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150"/>
          <p:cNvSpPr/>
          <p:nvPr/>
        </p:nvSpPr>
        <p:spPr>
          <a:xfrm>
            <a:off x="4110810" y="3089991"/>
            <a:ext cx="310800" cy="230100"/>
          </a:xfrm>
          <a:prstGeom prst="rect">
            <a:avLst/>
          </a:prstGeom>
          <a:gradFill>
            <a:gsLst>
              <a:gs pos="0">
                <a:srgbClr val="51AB2A"/>
              </a:gs>
              <a:gs pos="100000">
                <a:srgbClr val="203E1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150"/>
          <p:cNvSpPr/>
          <p:nvPr/>
        </p:nvSpPr>
        <p:spPr>
          <a:xfrm>
            <a:off x="4188969" y="2805379"/>
            <a:ext cx="152400" cy="152400"/>
          </a:xfrm>
          <a:prstGeom prst="ellipse">
            <a:avLst/>
          </a:prstGeom>
          <a:gradFill>
            <a:gsLst>
              <a:gs pos="0">
                <a:srgbClr val="DB0000"/>
              </a:gs>
              <a:gs pos="100000">
                <a:srgbClr val="540303"/>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150"/>
          <p:cNvSpPr/>
          <p:nvPr/>
        </p:nvSpPr>
        <p:spPr>
          <a:xfrm>
            <a:off x="4576818" y="2718652"/>
            <a:ext cx="318300" cy="605100"/>
          </a:xfrm>
          <a:prstGeom prst="rect">
            <a:avLst/>
          </a:prstGeom>
          <a:gradFill>
            <a:gsLst>
              <a:gs pos="0">
                <a:srgbClr val="D4E5F5"/>
              </a:gs>
              <a:gs pos="100000">
                <a:srgbClr val="70A4D5"/>
              </a:gs>
            </a:gsLst>
            <a:lin ang="5400012" scaled="0"/>
          </a:gra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150"/>
          <p:cNvSpPr/>
          <p:nvPr/>
        </p:nvSpPr>
        <p:spPr>
          <a:xfrm>
            <a:off x="4580514" y="3089991"/>
            <a:ext cx="310800" cy="230100"/>
          </a:xfrm>
          <a:prstGeom prst="rect">
            <a:avLst/>
          </a:prstGeom>
          <a:gradFill>
            <a:gsLst>
              <a:gs pos="0">
                <a:srgbClr val="51AB2A"/>
              </a:gs>
              <a:gs pos="100000">
                <a:srgbClr val="203E1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150"/>
          <p:cNvSpPr/>
          <p:nvPr/>
        </p:nvSpPr>
        <p:spPr>
          <a:xfrm>
            <a:off x="4658672" y="2860347"/>
            <a:ext cx="152400" cy="152400"/>
          </a:xfrm>
          <a:prstGeom prst="ellipse">
            <a:avLst/>
          </a:prstGeom>
          <a:gradFill>
            <a:gsLst>
              <a:gs pos="0">
                <a:srgbClr val="DB0000"/>
              </a:gs>
              <a:gs pos="100000">
                <a:srgbClr val="540303"/>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150"/>
          <p:cNvSpPr/>
          <p:nvPr/>
        </p:nvSpPr>
        <p:spPr>
          <a:xfrm>
            <a:off x="5299774" y="2718652"/>
            <a:ext cx="318300" cy="605100"/>
          </a:xfrm>
          <a:prstGeom prst="rect">
            <a:avLst/>
          </a:prstGeom>
          <a:gradFill>
            <a:gsLst>
              <a:gs pos="0">
                <a:srgbClr val="D4E5F5"/>
              </a:gs>
              <a:gs pos="100000">
                <a:srgbClr val="70A4D5"/>
              </a:gs>
            </a:gsLst>
            <a:lin ang="5400012" scaled="0"/>
          </a:gra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150"/>
          <p:cNvSpPr/>
          <p:nvPr/>
        </p:nvSpPr>
        <p:spPr>
          <a:xfrm>
            <a:off x="5303470" y="3089991"/>
            <a:ext cx="310800" cy="230100"/>
          </a:xfrm>
          <a:prstGeom prst="rect">
            <a:avLst/>
          </a:prstGeom>
          <a:gradFill>
            <a:gsLst>
              <a:gs pos="0">
                <a:srgbClr val="51AB2A"/>
              </a:gs>
              <a:gs pos="100000">
                <a:srgbClr val="203E1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150"/>
          <p:cNvSpPr/>
          <p:nvPr/>
        </p:nvSpPr>
        <p:spPr>
          <a:xfrm>
            <a:off x="5381628" y="3131411"/>
            <a:ext cx="152400" cy="152400"/>
          </a:xfrm>
          <a:prstGeom prst="ellipse">
            <a:avLst/>
          </a:prstGeom>
          <a:gradFill>
            <a:gsLst>
              <a:gs pos="0">
                <a:srgbClr val="DB0000"/>
              </a:gs>
              <a:gs pos="100000">
                <a:srgbClr val="540303"/>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82" name="Google Shape;3282;p150"/>
          <p:cNvPicPr preferRelativeResize="0"/>
          <p:nvPr/>
        </p:nvPicPr>
        <p:blipFill>
          <a:blip r:embed="rId8">
            <a:alphaModFix/>
          </a:blip>
          <a:stretch>
            <a:fillRect/>
          </a:stretch>
        </p:blipFill>
        <p:spPr>
          <a:xfrm>
            <a:off x="6282699" y="3341365"/>
            <a:ext cx="548700" cy="39475"/>
          </a:xfrm>
          <a:prstGeom prst="rect">
            <a:avLst/>
          </a:prstGeom>
          <a:noFill/>
          <a:ln>
            <a:noFill/>
          </a:ln>
        </p:spPr>
      </p:pic>
      <p:sp>
        <p:nvSpPr>
          <p:cNvPr id="3283" name="Google Shape;3283;p150"/>
          <p:cNvSpPr txBox="1"/>
          <p:nvPr/>
        </p:nvSpPr>
        <p:spPr>
          <a:xfrm>
            <a:off x="6431694" y="3165376"/>
            <a:ext cx="2913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accent3"/>
                </a:solidFill>
                <a:latin typeface="Inter"/>
                <a:ea typeface="Inter"/>
                <a:cs typeface="Inter"/>
                <a:sym typeface="Inter"/>
              </a:rPr>
              <a:t>1D</a:t>
            </a:r>
            <a:endParaRPr sz="600">
              <a:solidFill>
                <a:schemeClr val="accent3"/>
              </a:solidFill>
              <a:latin typeface="Inter"/>
              <a:ea typeface="Inter"/>
              <a:cs typeface="Inter"/>
              <a:sym typeface="Inter"/>
            </a:endParaRPr>
          </a:p>
        </p:txBody>
      </p:sp>
      <p:sp>
        <p:nvSpPr>
          <p:cNvPr id="3284" name="Google Shape;3284;p150"/>
          <p:cNvSpPr txBox="1"/>
          <p:nvPr/>
        </p:nvSpPr>
        <p:spPr>
          <a:xfrm>
            <a:off x="4924019" y="2840389"/>
            <a:ext cx="349500" cy="2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3"/>
                </a:solidFill>
                <a:latin typeface="Inter"/>
                <a:ea typeface="Inter"/>
                <a:cs typeface="Inter"/>
                <a:sym typeface="Inter"/>
              </a:rPr>
              <a:t>...</a:t>
            </a:r>
            <a:endParaRPr>
              <a:solidFill>
                <a:schemeClr val="accent3"/>
              </a:solidFill>
              <a:latin typeface="Inter"/>
              <a:ea typeface="Inter"/>
              <a:cs typeface="Inter"/>
              <a:sym typeface="Inte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8" name="Shape 3288"/>
        <p:cNvGrpSpPr/>
        <p:nvPr/>
      </p:nvGrpSpPr>
      <p:grpSpPr>
        <a:xfrm>
          <a:off x="0" y="0"/>
          <a:ext cx="0" cy="0"/>
          <a:chOff x="0" y="0"/>
          <a:chExt cx="0" cy="0"/>
        </a:xfrm>
      </p:grpSpPr>
      <p:pic>
        <p:nvPicPr>
          <p:cNvPr id="3289" name="Google Shape;3289;p151"/>
          <p:cNvPicPr preferRelativeResize="0"/>
          <p:nvPr/>
        </p:nvPicPr>
        <p:blipFill>
          <a:blip r:embed="rId3">
            <a:alphaModFix/>
          </a:blip>
          <a:stretch>
            <a:fillRect/>
          </a:stretch>
        </p:blipFill>
        <p:spPr>
          <a:xfrm>
            <a:off x="1379657" y="949933"/>
            <a:ext cx="6294600" cy="3540699"/>
          </a:xfrm>
          <a:prstGeom prst="rect">
            <a:avLst/>
          </a:prstGeom>
          <a:noFill/>
          <a:ln>
            <a:noFill/>
          </a:ln>
        </p:spPr>
      </p:pic>
      <p:sp>
        <p:nvSpPr>
          <p:cNvPr id="3290" name="Google Shape;3290;p151"/>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291" name="Google Shape;3291;p151"/>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How about motion blur?</a:t>
            </a:r>
            <a:endParaRPr>
              <a:solidFill>
                <a:schemeClr val="lt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5" name="Shape 3295"/>
        <p:cNvGrpSpPr/>
        <p:nvPr/>
      </p:nvGrpSpPr>
      <p:grpSpPr>
        <a:xfrm>
          <a:off x="0" y="0"/>
          <a:ext cx="0" cy="0"/>
          <a:chOff x="0" y="0"/>
          <a:chExt cx="0" cy="0"/>
        </a:xfrm>
      </p:grpSpPr>
      <p:pic>
        <p:nvPicPr>
          <p:cNvPr id="3296" name="Google Shape;3296;p152"/>
          <p:cNvPicPr preferRelativeResize="0"/>
          <p:nvPr/>
        </p:nvPicPr>
        <p:blipFill rotWithShape="1">
          <a:blip r:embed="rId3">
            <a:alphaModFix/>
          </a:blip>
          <a:srcRect b="0" l="0" r="0" t="0"/>
          <a:stretch/>
        </p:blipFill>
        <p:spPr>
          <a:xfrm>
            <a:off x="1379657" y="949933"/>
            <a:ext cx="6294600" cy="3540699"/>
          </a:xfrm>
          <a:prstGeom prst="rect">
            <a:avLst/>
          </a:prstGeom>
          <a:noFill/>
          <a:ln>
            <a:noFill/>
          </a:ln>
        </p:spPr>
      </p:pic>
      <p:sp>
        <p:nvSpPr>
          <p:cNvPr id="3297" name="Google Shape;3297;p152"/>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298" name="Google Shape;3298;p152"/>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How about motion blur?</a:t>
            </a:r>
            <a:endParaRPr>
              <a:solidFill>
                <a:schemeClr val="lt1"/>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2" name="Shape 3302"/>
        <p:cNvGrpSpPr/>
        <p:nvPr/>
      </p:nvGrpSpPr>
      <p:grpSpPr>
        <a:xfrm>
          <a:off x="0" y="0"/>
          <a:ext cx="0" cy="0"/>
          <a:chOff x="0" y="0"/>
          <a:chExt cx="0" cy="0"/>
        </a:xfrm>
      </p:grpSpPr>
      <p:sp>
        <p:nvSpPr>
          <p:cNvPr id="3303" name="Google Shape;3303;p153"/>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Final dimension</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3304" name="Google Shape;3304;p153"/>
          <p:cNvSpPr txBox="1"/>
          <p:nvPr/>
        </p:nvSpPr>
        <p:spPr>
          <a:xfrm>
            <a:off x="556650" y="1150700"/>
            <a:ext cx="5539500" cy="311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EFEFEF"/>
                </a:solidFill>
                <a:latin typeface="Inter"/>
                <a:ea typeface="Inter"/>
                <a:cs typeface="Inter"/>
                <a:sym typeface="Inter"/>
              </a:rPr>
              <a:t>When going high-dimensional:</a:t>
            </a:r>
            <a:endParaRPr sz="1200">
              <a:solidFill>
                <a:srgbClr val="EFEFEF"/>
              </a:solidFill>
              <a:latin typeface="Inter"/>
              <a:ea typeface="Inter"/>
              <a:cs typeface="Inter"/>
              <a:sym typeface="Inter"/>
            </a:endParaRPr>
          </a:p>
          <a:p>
            <a:pPr indent="-304800" lvl="0" marL="457200" rtl="0" algn="l">
              <a:spcBef>
                <a:spcPts val="0"/>
              </a:spcBef>
              <a:spcAft>
                <a:spcPts val="0"/>
              </a:spcAft>
              <a:buClr>
                <a:srgbClr val="EFEFEF"/>
              </a:buClr>
              <a:buSzPts val="1200"/>
              <a:buFont typeface="Inter"/>
              <a:buChar char="●"/>
            </a:pPr>
            <a:r>
              <a:rPr lang="en" sz="1200">
                <a:solidFill>
                  <a:srgbClr val="EFEFEF"/>
                </a:solidFill>
                <a:latin typeface="Inter"/>
                <a:ea typeface="Inter"/>
                <a:cs typeface="Inter"/>
                <a:sym typeface="Inter"/>
              </a:rPr>
              <a:t>consider all dimensions at once</a:t>
            </a:r>
            <a:r>
              <a:rPr lang="en" sz="1600">
                <a:solidFill>
                  <a:srgbClr val="EFEFEF"/>
                </a:solidFill>
                <a:latin typeface="Inter"/>
                <a:ea typeface="Inter"/>
                <a:cs typeface="Inter"/>
                <a:sym typeface="Inter"/>
              </a:rPr>
              <a:t> </a:t>
            </a:r>
            <a:endParaRPr sz="1600">
              <a:solidFill>
                <a:srgbClr val="EFEFEF"/>
              </a:solidFill>
              <a:latin typeface="Inter"/>
              <a:ea typeface="Inter"/>
              <a:cs typeface="Inter"/>
              <a:sym typeface="Inter"/>
            </a:endParaRPr>
          </a:p>
          <a:p>
            <a:pPr indent="-304800" lvl="0" marL="457200" rtl="0" algn="l">
              <a:spcBef>
                <a:spcPts val="0"/>
              </a:spcBef>
              <a:spcAft>
                <a:spcPts val="0"/>
              </a:spcAft>
              <a:buClr>
                <a:srgbClr val="EFEFEF"/>
              </a:buClr>
              <a:buSzPts val="1200"/>
              <a:buFont typeface="Inter"/>
              <a:buChar char="●"/>
            </a:pPr>
            <a:r>
              <a:rPr lang="en" sz="1200">
                <a:solidFill>
                  <a:srgbClr val="EFEFEF"/>
                </a:solidFill>
                <a:latin typeface="Inter"/>
                <a:ea typeface="Inter"/>
                <a:cs typeface="Inter"/>
                <a:sym typeface="Inter"/>
              </a:rPr>
              <a:t>avoid thinking in terms of recursive, lower-dimension integrals (even if more natural to start that way)</a:t>
            </a:r>
            <a:endParaRPr sz="1200">
              <a:solidFill>
                <a:srgbClr val="EFEFEF"/>
              </a:solidFill>
              <a:latin typeface="Inter"/>
              <a:ea typeface="Inter"/>
              <a:cs typeface="Inter"/>
              <a:sym typeface="Inter"/>
            </a:endParaRPr>
          </a:p>
          <a:p>
            <a:pPr indent="0" lvl="0" marL="0" rtl="0" algn="l">
              <a:lnSpc>
                <a:spcPct val="115000"/>
              </a:lnSpc>
              <a:spcBef>
                <a:spcPts val="0"/>
              </a:spcBef>
              <a:spcAft>
                <a:spcPts val="1000"/>
              </a:spcAft>
              <a:buNone/>
            </a:pPr>
            <a:r>
              <a:t/>
            </a:r>
            <a:endParaRPr>
              <a:solidFill>
                <a:srgbClr val="EFEFEF"/>
              </a:solidFill>
              <a:latin typeface="Inter"/>
              <a:ea typeface="Inter"/>
              <a:cs typeface="Inter"/>
              <a:sym typeface="Inter"/>
            </a:endParaRPr>
          </a:p>
        </p:txBody>
      </p:sp>
      <p:sp>
        <p:nvSpPr>
          <p:cNvPr id="3305" name="Google Shape;3305;p153"/>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3306" name="Google Shape;3306;p153"/>
          <p:cNvPicPr preferRelativeResize="0"/>
          <p:nvPr/>
        </p:nvPicPr>
        <p:blipFill>
          <a:blip r:embed="rId3">
            <a:alphaModFix/>
          </a:blip>
          <a:stretch>
            <a:fillRect/>
          </a:stretch>
        </p:blipFill>
        <p:spPr>
          <a:xfrm>
            <a:off x="6096150" y="1286125"/>
            <a:ext cx="2463000" cy="29556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0" name="Shape 3310"/>
        <p:cNvGrpSpPr/>
        <p:nvPr/>
      </p:nvGrpSpPr>
      <p:grpSpPr>
        <a:xfrm>
          <a:off x="0" y="0"/>
          <a:ext cx="0" cy="0"/>
          <a:chOff x="0" y="0"/>
          <a:chExt cx="0" cy="0"/>
        </a:xfrm>
      </p:grpSpPr>
      <p:sp>
        <p:nvSpPr>
          <p:cNvPr id="3311" name="Google Shape;3311;p154"/>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Final dimension</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3312" name="Google Shape;3312;p154"/>
          <p:cNvSpPr txBox="1"/>
          <p:nvPr/>
        </p:nvSpPr>
        <p:spPr>
          <a:xfrm>
            <a:off x="556650" y="1150700"/>
            <a:ext cx="5539500" cy="311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EFEFEF"/>
                </a:solidFill>
                <a:latin typeface="Inter"/>
                <a:ea typeface="Inter"/>
                <a:cs typeface="Inter"/>
                <a:sym typeface="Inter"/>
              </a:rPr>
              <a:t>When going high-dimensional:</a:t>
            </a:r>
            <a:endParaRPr sz="1200">
              <a:solidFill>
                <a:srgbClr val="EFEFEF"/>
              </a:solidFill>
              <a:latin typeface="Inter"/>
              <a:ea typeface="Inter"/>
              <a:cs typeface="Inter"/>
              <a:sym typeface="Inter"/>
            </a:endParaRPr>
          </a:p>
          <a:p>
            <a:pPr indent="-304800" lvl="0" marL="457200" rtl="0" algn="l">
              <a:spcBef>
                <a:spcPts val="0"/>
              </a:spcBef>
              <a:spcAft>
                <a:spcPts val="0"/>
              </a:spcAft>
              <a:buClr>
                <a:srgbClr val="EFEFEF"/>
              </a:buClr>
              <a:buSzPts val="1200"/>
              <a:buFont typeface="Inter"/>
              <a:buChar char="●"/>
            </a:pPr>
            <a:r>
              <a:rPr lang="en" sz="1200">
                <a:solidFill>
                  <a:srgbClr val="EFEFEF"/>
                </a:solidFill>
                <a:latin typeface="Inter"/>
                <a:ea typeface="Inter"/>
                <a:cs typeface="Inter"/>
                <a:sym typeface="Inter"/>
              </a:rPr>
              <a:t>consider all dimensions at once</a:t>
            </a:r>
            <a:r>
              <a:rPr lang="en" sz="1600">
                <a:solidFill>
                  <a:srgbClr val="EFEFEF"/>
                </a:solidFill>
                <a:latin typeface="Inter"/>
                <a:ea typeface="Inter"/>
                <a:cs typeface="Inter"/>
                <a:sym typeface="Inter"/>
              </a:rPr>
              <a:t> </a:t>
            </a:r>
            <a:endParaRPr sz="1600">
              <a:solidFill>
                <a:srgbClr val="EFEFEF"/>
              </a:solidFill>
              <a:latin typeface="Inter"/>
              <a:ea typeface="Inter"/>
              <a:cs typeface="Inter"/>
              <a:sym typeface="Inter"/>
            </a:endParaRPr>
          </a:p>
          <a:p>
            <a:pPr indent="-304800" lvl="0" marL="457200" rtl="0" algn="l">
              <a:spcBef>
                <a:spcPts val="0"/>
              </a:spcBef>
              <a:spcAft>
                <a:spcPts val="0"/>
              </a:spcAft>
              <a:buClr>
                <a:srgbClr val="EFEFEF"/>
              </a:buClr>
              <a:buSzPts val="1200"/>
              <a:buFont typeface="Inter"/>
              <a:buChar char="●"/>
            </a:pPr>
            <a:r>
              <a:rPr lang="en" sz="1200">
                <a:solidFill>
                  <a:srgbClr val="EFEFEF"/>
                </a:solidFill>
                <a:latin typeface="Inter"/>
                <a:ea typeface="Inter"/>
                <a:cs typeface="Inter"/>
                <a:sym typeface="Inter"/>
              </a:rPr>
              <a:t>avoid thinking in terms of recursive, lower-dimension integrals (even if more natural to start that way)</a:t>
            </a:r>
            <a:endParaRPr sz="1200">
              <a:solidFill>
                <a:srgbClr val="EFEFEF"/>
              </a:solidFill>
              <a:latin typeface="Inter"/>
              <a:ea typeface="Inter"/>
              <a:cs typeface="Inter"/>
              <a:sym typeface="Inter"/>
            </a:endParaRPr>
          </a:p>
          <a:p>
            <a:pPr indent="0" lvl="0" marL="0" rtl="0" algn="l">
              <a:spcBef>
                <a:spcPts val="0"/>
              </a:spcBef>
              <a:spcAft>
                <a:spcPts val="0"/>
              </a:spcAft>
              <a:buNone/>
            </a:pPr>
            <a:r>
              <a:t/>
            </a:r>
            <a:endParaRPr sz="1200">
              <a:solidFill>
                <a:srgbClr val="EFEFEF"/>
              </a:solidFill>
              <a:latin typeface="Inter"/>
              <a:ea typeface="Inter"/>
              <a:cs typeface="Inter"/>
              <a:sym typeface="Inter"/>
            </a:endParaRPr>
          </a:p>
          <a:p>
            <a:pPr indent="0" lvl="0" marL="0" rtl="0" algn="l">
              <a:spcBef>
                <a:spcPts val="0"/>
              </a:spcBef>
              <a:spcAft>
                <a:spcPts val="0"/>
              </a:spcAft>
              <a:buNone/>
            </a:pPr>
            <a:r>
              <a:rPr lang="en" sz="1200">
                <a:solidFill>
                  <a:srgbClr val="EFEFEF"/>
                </a:solidFill>
                <a:latin typeface="Inter"/>
                <a:ea typeface="Inter"/>
                <a:cs typeface="Inter"/>
                <a:sym typeface="Inter"/>
              </a:rPr>
              <a:t>Sequences of choice for real-time (precomputed):</a:t>
            </a:r>
            <a:endParaRPr sz="1600">
              <a:solidFill>
                <a:schemeClr val="lt1"/>
              </a:solidFill>
              <a:latin typeface="Inter"/>
              <a:ea typeface="Inter"/>
              <a:cs typeface="Inter"/>
              <a:sym typeface="Inter"/>
            </a:endParaRPr>
          </a:p>
          <a:p>
            <a:pPr indent="-304800" lvl="0" marL="457200" rtl="0" algn="l">
              <a:spcBef>
                <a:spcPts val="0"/>
              </a:spcBef>
              <a:spcAft>
                <a:spcPts val="0"/>
              </a:spcAft>
              <a:buClr>
                <a:schemeClr val="lt1"/>
              </a:buClr>
              <a:buSzPts val="1200"/>
              <a:buFont typeface="Inter"/>
              <a:buChar char="●"/>
            </a:pPr>
            <a:r>
              <a:rPr i="1" lang="en" sz="1200">
                <a:solidFill>
                  <a:schemeClr val="lt1"/>
                </a:solidFill>
                <a:latin typeface="Inter"/>
                <a:ea typeface="Inter"/>
                <a:cs typeface="Inter"/>
                <a:sym typeface="Inter"/>
              </a:rPr>
              <a:t>A Low-Discrepancy Sampler that Distributes Monte Carlo</a:t>
            </a:r>
            <a:r>
              <a:rPr lang="en" sz="1600">
                <a:solidFill>
                  <a:srgbClr val="EFEFEF"/>
                </a:solidFill>
                <a:latin typeface="Inter"/>
                <a:ea typeface="Inter"/>
                <a:cs typeface="Inter"/>
                <a:sym typeface="Inter"/>
              </a:rPr>
              <a:t> </a:t>
            </a:r>
            <a:br>
              <a:rPr i="1" lang="en" sz="1200">
                <a:solidFill>
                  <a:schemeClr val="lt1"/>
                </a:solidFill>
                <a:latin typeface="Inter"/>
                <a:ea typeface="Inter"/>
                <a:cs typeface="Inter"/>
                <a:sym typeface="Inter"/>
              </a:rPr>
            </a:br>
            <a:r>
              <a:rPr i="1" lang="en" sz="1200">
                <a:solidFill>
                  <a:schemeClr val="lt1"/>
                </a:solidFill>
                <a:latin typeface="Inter"/>
                <a:ea typeface="Inter"/>
                <a:cs typeface="Inter"/>
                <a:sym typeface="Inter"/>
              </a:rPr>
              <a:t>Errors as a Blue Noise in Screen Space </a:t>
            </a:r>
            <a:r>
              <a:rPr b="1" lang="en" sz="1200">
                <a:solidFill>
                  <a:schemeClr val="lt1"/>
                </a:solidFill>
                <a:latin typeface="Inter"/>
                <a:ea typeface="Inter"/>
                <a:cs typeface="Inter"/>
                <a:sym typeface="Inter"/>
              </a:rPr>
              <a:t>[Heitz 2019]</a:t>
            </a:r>
            <a:endParaRPr b="1" sz="1200">
              <a:solidFill>
                <a:schemeClr val="lt1"/>
              </a:solidFill>
              <a:latin typeface="Inter"/>
              <a:ea typeface="Inter"/>
              <a:cs typeface="Inter"/>
              <a:sym typeface="Inter"/>
            </a:endParaRPr>
          </a:p>
          <a:p>
            <a:pPr indent="-304800" lvl="0" marL="457200" rtl="0" algn="l">
              <a:spcBef>
                <a:spcPts val="0"/>
              </a:spcBef>
              <a:spcAft>
                <a:spcPts val="0"/>
              </a:spcAft>
              <a:buClr>
                <a:schemeClr val="lt1"/>
              </a:buClr>
              <a:buSzPts val="1200"/>
              <a:buFont typeface="Inter"/>
              <a:buChar char="●"/>
            </a:pPr>
            <a:r>
              <a:rPr i="1" lang="en" sz="1200">
                <a:solidFill>
                  <a:schemeClr val="lt1"/>
                </a:solidFill>
                <a:latin typeface="Inter"/>
                <a:ea typeface="Inter"/>
                <a:cs typeface="Inter"/>
                <a:sym typeface="Inter"/>
              </a:rPr>
              <a:t>Progressive Multi-Jittered Sample Sequences </a:t>
            </a:r>
            <a:r>
              <a:rPr b="1" lang="en" sz="1200">
                <a:solidFill>
                  <a:schemeClr val="lt1"/>
                </a:solidFill>
                <a:latin typeface="Inter"/>
                <a:ea typeface="Inter"/>
                <a:cs typeface="Inter"/>
                <a:sym typeface="Inter"/>
              </a:rPr>
              <a:t>[Christensen 2018]</a:t>
            </a:r>
            <a:endParaRPr b="1" sz="1200">
              <a:solidFill>
                <a:schemeClr val="lt1"/>
              </a:solidFill>
              <a:latin typeface="Inter"/>
              <a:ea typeface="Inter"/>
              <a:cs typeface="Inter"/>
              <a:sym typeface="Inter"/>
            </a:endParaRPr>
          </a:p>
          <a:p>
            <a:pPr indent="0" lvl="0" marL="0" rtl="0" algn="l">
              <a:lnSpc>
                <a:spcPct val="115000"/>
              </a:lnSpc>
              <a:spcBef>
                <a:spcPts val="0"/>
              </a:spcBef>
              <a:spcAft>
                <a:spcPts val="1000"/>
              </a:spcAft>
              <a:buNone/>
            </a:pPr>
            <a:r>
              <a:t/>
            </a:r>
            <a:endParaRPr>
              <a:solidFill>
                <a:srgbClr val="EFEFEF"/>
              </a:solidFill>
              <a:latin typeface="Inter"/>
              <a:ea typeface="Inter"/>
              <a:cs typeface="Inter"/>
              <a:sym typeface="Inter"/>
            </a:endParaRPr>
          </a:p>
        </p:txBody>
      </p:sp>
      <p:sp>
        <p:nvSpPr>
          <p:cNvPr id="3313" name="Google Shape;3313;p154"/>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3314" name="Google Shape;3314;p154"/>
          <p:cNvPicPr preferRelativeResize="0"/>
          <p:nvPr/>
        </p:nvPicPr>
        <p:blipFill>
          <a:blip r:embed="rId3">
            <a:alphaModFix/>
          </a:blip>
          <a:stretch>
            <a:fillRect/>
          </a:stretch>
        </p:blipFill>
        <p:spPr>
          <a:xfrm>
            <a:off x="6096150" y="1286125"/>
            <a:ext cx="2463000" cy="29556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8" name="Shape 3318"/>
        <p:cNvGrpSpPr/>
        <p:nvPr/>
      </p:nvGrpSpPr>
      <p:grpSpPr>
        <a:xfrm>
          <a:off x="0" y="0"/>
          <a:ext cx="0" cy="0"/>
          <a:chOff x="0" y="0"/>
          <a:chExt cx="0" cy="0"/>
        </a:xfrm>
      </p:grpSpPr>
      <p:sp>
        <p:nvSpPr>
          <p:cNvPr id="3319" name="Google Shape;3319;p155"/>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Final dimension</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3320" name="Google Shape;3320;p155"/>
          <p:cNvSpPr txBox="1"/>
          <p:nvPr/>
        </p:nvSpPr>
        <p:spPr>
          <a:xfrm>
            <a:off x="556650" y="1150700"/>
            <a:ext cx="5539500" cy="311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EFEFEF"/>
                </a:solidFill>
                <a:latin typeface="Inter"/>
                <a:ea typeface="Inter"/>
                <a:cs typeface="Inter"/>
                <a:sym typeface="Inter"/>
              </a:rPr>
              <a:t>When going high-dimensional:</a:t>
            </a:r>
            <a:endParaRPr sz="1200">
              <a:solidFill>
                <a:srgbClr val="EFEFEF"/>
              </a:solidFill>
              <a:latin typeface="Inter"/>
              <a:ea typeface="Inter"/>
              <a:cs typeface="Inter"/>
              <a:sym typeface="Inter"/>
            </a:endParaRPr>
          </a:p>
          <a:p>
            <a:pPr indent="-304800" lvl="0" marL="457200" rtl="0" algn="l">
              <a:spcBef>
                <a:spcPts val="0"/>
              </a:spcBef>
              <a:spcAft>
                <a:spcPts val="0"/>
              </a:spcAft>
              <a:buClr>
                <a:srgbClr val="EFEFEF"/>
              </a:buClr>
              <a:buSzPts val="1200"/>
              <a:buFont typeface="Inter"/>
              <a:buChar char="●"/>
            </a:pPr>
            <a:r>
              <a:rPr lang="en" sz="1200">
                <a:solidFill>
                  <a:srgbClr val="EFEFEF"/>
                </a:solidFill>
                <a:latin typeface="Inter"/>
                <a:ea typeface="Inter"/>
                <a:cs typeface="Inter"/>
                <a:sym typeface="Inter"/>
              </a:rPr>
              <a:t>consider all dimensions at once</a:t>
            </a:r>
            <a:r>
              <a:rPr lang="en" sz="1600">
                <a:solidFill>
                  <a:srgbClr val="EFEFEF"/>
                </a:solidFill>
                <a:latin typeface="Inter"/>
                <a:ea typeface="Inter"/>
                <a:cs typeface="Inter"/>
                <a:sym typeface="Inter"/>
              </a:rPr>
              <a:t> </a:t>
            </a:r>
            <a:endParaRPr sz="1600">
              <a:solidFill>
                <a:srgbClr val="EFEFEF"/>
              </a:solidFill>
              <a:latin typeface="Inter"/>
              <a:ea typeface="Inter"/>
              <a:cs typeface="Inter"/>
              <a:sym typeface="Inter"/>
            </a:endParaRPr>
          </a:p>
          <a:p>
            <a:pPr indent="-304800" lvl="0" marL="457200" rtl="0" algn="l">
              <a:spcBef>
                <a:spcPts val="0"/>
              </a:spcBef>
              <a:spcAft>
                <a:spcPts val="0"/>
              </a:spcAft>
              <a:buClr>
                <a:srgbClr val="EFEFEF"/>
              </a:buClr>
              <a:buSzPts val="1200"/>
              <a:buFont typeface="Inter"/>
              <a:buChar char="●"/>
            </a:pPr>
            <a:r>
              <a:rPr lang="en" sz="1200">
                <a:solidFill>
                  <a:srgbClr val="EFEFEF"/>
                </a:solidFill>
                <a:latin typeface="Inter"/>
                <a:ea typeface="Inter"/>
                <a:cs typeface="Inter"/>
                <a:sym typeface="Inter"/>
              </a:rPr>
              <a:t>avoid thinking in terms of recursive, lower-dimension integrals (even if more natural to start that way)</a:t>
            </a:r>
            <a:endParaRPr sz="1200">
              <a:solidFill>
                <a:srgbClr val="EFEFEF"/>
              </a:solidFill>
              <a:latin typeface="Inter"/>
              <a:ea typeface="Inter"/>
              <a:cs typeface="Inter"/>
              <a:sym typeface="Inter"/>
            </a:endParaRPr>
          </a:p>
          <a:p>
            <a:pPr indent="0" lvl="0" marL="0" rtl="0" algn="l">
              <a:spcBef>
                <a:spcPts val="0"/>
              </a:spcBef>
              <a:spcAft>
                <a:spcPts val="0"/>
              </a:spcAft>
              <a:buNone/>
            </a:pPr>
            <a:r>
              <a:t/>
            </a:r>
            <a:endParaRPr sz="1200">
              <a:solidFill>
                <a:srgbClr val="EFEFEF"/>
              </a:solidFill>
              <a:latin typeface="Inter"/>
              <a:ea typeface="Inter"/>
              <a:cs typeface="Inter"/>
              <a:sym typeface="Inter"/>
            </a:endParaRPr>
          </a:p>
          <a:p>
            <a:pPr indent="0" lvl="0" marL="0" rtl="0" algn="l">
              <a:spcBef>
                <a:spcPts val="0"/>
              </a:spcBef>
              <a:spcAft>
                <a:spcPts val="0"/>
              </a:spcAft>
              <a:buNone/>
            </a:pPr>
            <a:r>
              <a:rPr lang="en" sz="1200">
                <a:solidFill>
                  <a:srgbClr val="EFEFEF"/>
                </a:solidFill>
                <a:latin typeface="Inter"/>
                <a:ea typeface="Inter"/>
                <a:cs typeface="Inter"/>
                <a:sym typeface="Inter"/>
              </a:rPr>
              <a:t>Sequences of choice for real-time (precomputed):</a:t>
            </a:r>
            <a:endParaRPr sz="1600">
              <a:solidFill>
                <a:schemeClr val="lt1"/>
              </a:solidFill>
              <a:latin typeface="Inter"/>
              <a:ea typeface="Inter"/>
              <a:cs typeface="Inter"/>
              <a:sym typeface="Inter"/>
            </a:endParaRPr>
          </a:p>
          <a:p>
            <a:pPr indent="-304800" lvl="0" marL="457200" rtl="0" algn="l">
              <a:spcBef>
                <a:spcPts val="0"/>
              </a:spcBef>
              <a:spcAft>
                <a:spcPts val="0"/>
              </a:spcAft>
              <a:buClr>
                <a:schemeClr val="lt1"/>
              </a:buClr>
              <a:buSzPts val="1200"/>
              <a:buFont typeface="Inter"/>
              <a:buChar char="●"/>
            </a:pPr>
            <a:r>
              <a:rPr i="1" lang="en" sz="1200">
                <a:solidFill>
                  <a:schemeClr val="lt1"/>
                </a:solidFill>
                <a:latin typeface="Inter"/>
                <a:ea typeface="Inter"/>
                <a:cs typeface="Inter"/>
                <a:sym typeface="Inter"/>
              </a:rPr>
              <a:t>A Low-Discrepancy Sampler that Distributes Monte Carlo</a:t>
            </a:r>
            <a:r>
              <a:rPr lang="en" sz="1600">
                <a:solidFill>
                  <a:srgbClr val="EFEFEF"/>
                </a:solidFill>
                <a:latin typeface="Inter"/>
                <a:ea typeface="Inter"/>
                <a:cs typeface="Inter"/>
                <a:sym typeface="Inter"/>
              </a:rPr>
              <a:t> </a:t>
            </a:r>
            <a:br>
              <a:rPr i="1" lang="en" sz="1200">
                <a:solidFill>
                  <a:schemeClr val="lt1"/>
                </a:solidFill>
                <a:latin typeface="Inter"/>
                <a:ea typeface="Inter"/>
                <a:cs typeface="Inter"/>
                <a:sym typeface="Inter"/>
              </a:rPr>
            </a:br>
            <a:r>
              <a:rPr i="1" lang="en" sz="1200">
                <a:solidFill>
                  <a:schemeClr val="lt1"/>
                </a:solidFill>
                <a:latin typeface="Inter"/>
                <a:ea typeface="Inter"/>
                <a:cs typeface="Inter"/>
                <a:sym typeface="Inter"/>
              </a:rPr>
              <a:t>Errors as a Blue Noise in Screen Space </a:t>
            </a:r>
            <a:r>
              <a:rPr b="1" lang="en" sz="1200">
                <a:solidFill>
                  <a:schemeClr val="lt1"/>
                </a:solidFill>
                <a:latin typeface="Inter"/>
                <a:ea typeface="Inter"/>
                <a:cs typeface="Inter"/>
                <a:sym typeface="Inter"/>
              </a:rPr>
              <a:t>[Heitz 2019]</a:t>
            </a:r>
            <a:endParaRPr b="1" sz="1200">
              <a:solidFill>
                <a:schemeClr val="lt1"/>
              </a:solidFill>
              <a:latin typeface="Inter"/>
              <a:ea typeface="Inter"/>
              <a:cs typeface="Inter"/>
              <a:sym typeface="Inter"/>
            </a:endParaRPr>
          </a:p>
          <a:p>
            <a:pPr indent="-304800" lvl="0" marL="457200" rtl="0" algn="l">
              <a:spcBef>
                <a:spcPts val="0"/>
              </a:spcBef>
              <a:spcAft>
                <a:spcPts val="0"/>
              </a:spcAft>
              <a:buClr>
                <a:schemeClr val="lt1"/>
              </a:buClr>
              <a:buSzPts val="1200"/>
              <a:buFont typeface="Inter"/>
              <a:buChar char="●"/>
            </a:pPr>
            <a:r>
              <a:rPr i="1" lang="en" sz="1200">
                <a:solidFill>
                  <a:schemeClr val="lt1"/>
                </a:solidFill>
                <a:latin typeface="Inter"/>
                <a:ea typeface="Inter"/>
                <a:cs typeface="Inter"/>
                <a:sym typeface="Inter"/>
              </a:rPr>
              <a:t>Progressive Multi-Jittered Sample Sequences </a:t>
            </a:r>
            <a:r>
              <a:rPr b="1" lang="en" sz="1200">
                <a:solidFill>
                  <a:schemeClr val="lt1"/>
                </a:solidFill>
                <a:latin typeface="Inter"/>
                <a:ea typeface="Inter"/>
                <a:cs typeface="Inter"/>
                <a:sym typeface="Inter"/>
              </a:rPr>
              <a:t>[Christensen 2018]</a:t>
            </a:r>
            <a:endParaRPr b="1" sz="1200">
              <a:solidFill>
                <a:schemeClr val="lt1"/>
              </a:solidFill>
              <a:latin typeface="Inter"/>
              <a:ea typeface="Inter"/>
              <a:cs typeface="Inter"/>
              <a:sym typeface="Inter"/>
            </a:endParaRPr>
          </a:p>
          <a:p>
            <a:pPr indent="0" lvl="0" marL="0" rtl="0" algn="l">
              <a:spcBef>
                <a:spcPts val="0"/>
              </a:spcBef>
              <a:spcAft>
                <a:spcPts val="0"/>
              </a:spcAft>
              <a:buNone/>
            </a:pPr>
            <a:r>
              <a:t/>
            </a:r>
            <a:endParaRPr sz="1200">
              <a:solidFill>
                <a:srgbClr val="EFEFEF"/>
              </a:solidFill>
              <a:latin typeface="Inter"/>
              <a:ea typeface="Inter"/>
              <a:cs typeface="Inter"/>
              <a:sym typeface="Inter"/>
            </a:endParaRPr>
          </a:p>
          <a:p>
            <a:pPr indent="0" lvl="0" marL="0" rtl="0" algn="l">
              <a:spcBef>
                <a:spcPts val="0"/>
              </a:spcBef>
              <a:spcAft>
                <a:spcPts val="0"/>
              </a:spcAft>
              <a:buNone/>
            </a:pPr>
            <a:r>
              <a:rPr lang="en" sz="1200">
                <a:solidFill>
                  <a:srgbClr val="EFEFEF"/>
                </a:solidFill>
                <a:latin typeface="Inter"/>
                <a:ea typeface="Inter"/>
                <a:cs typeface="Inter"/>
                <a:sym typeface="Inter"/>
              </a:rPr>
              <a:t>Notable recent work on high-dimensional sets:</a:t>
            </a:r>
            <a:endParaRPr sz="1200">
              <a:solidFill>
                <a:srgbClr val="EFEFEF"/>
              </a:solidFill>
              <a:latin typeface="Inter"/>
              <a:ea typeface="Inter"/>
              <a:cs typeface="Inter"/>
              <a:sym typeface="Inter"/>
            </a:endParaRPr>
          </a:p>
          <a:p>
            <a:pPr indent="0" lvl="0" marL="0" rtl="0" algn="l">
              <a:lnSpc>
                <a:spcPct val="115000"/>
              </a:lnSpc>
              <a:spcBef>
                <a:spcPts val="0"/>
              </a:spcBef>
              <a:spcAft>
                <a:spcPts val="0"/>
              </a:spcAft>
              <a:buNone/>
            </a:pPr>
            <a:r>
              <a:rPr i="1" lang="en" sz="1200">
                <a:solidFill>
                  <a:schemeClr val="lt1"/>
                </a:solidFill>
                <a:latin typeface="Inter"/>
                <a:ea typeface="Inter"/>
                <a:cs typeface="Inter"/>
                <a:sym typeface="Inter"/>
              </a:rPr>
              <a:t>      Orthogonal Array Sampling for Monte Carlo Rendering </a:t>
            </a:r>
            <a:r>
              <a:rPr b="1" lang="en" sz="1200">
                <a:solidFill>
                  <a:srgbClr val="EFEFEF"/>
                </a:solidFill>
                <a:latin typeface="Inter"/>
                <a:ea typeface="Inter"/>
                <a:cs typeface="Inter"/>
                <a:sym typeface="Inter"/>
              </a:rPr>
              <a:t>[Jarosz 2019]</a:t>
            </a:r>
            <a:r>
              <a:rPr b="1" lang="en">
                <a:solidFill>
                  <a:srgbClr val="EFEFEF"/>
                </a:solidFill>
                <a:latin typeface="Inter"/>
                <a:ea typeface="Inter"/>
                <a:cs typeface="Inter"/>
                <a:sym typeface="Inter"/>
              </a:rPr>
              <a:t> </a:t>
            </a:r>
            <a:endParaRPr b="1">
              <a:solidFill>
                <a:srgbClr val="EFEFEF"/>
              </a:solidFill>
              <a:latin typeface="Inter"/>
              <a:ea typeface="Inter"/>
              <a:cs typeface="Inter"/>
              <a:sym typeface="Inter"/>
            </a:endParaRPr>
          </a:p>
          <a:p>
            <a:pPr indent="0" lvl="0" marL="0" rtl="0" algn="l">
              <a:lnSpc>
                <a:spcPct val="115000"/>
              </a:lnSpc>
              <a:spcBef>
                <a:spcPts val="1000"/>
              </a:spcBef>
              <a:spcAft>
                <a:spcPts val="1000"/>
              </a:spcAft>
              <a:buNone/>
            </a:pPr>
            <a:r>
              <a:t/>
            </a:r>
            <a:endParaRPr>
              <a:solidFill>
                <a:srgbClr val="EFEFEF"/>
              </a:solidFill>
              <a:latin typeface="Inter"/>
              <a:ea typeface="Inter"/>
              <a:cs typeface="Inter"/>
              <a:sym typeface="Inter"/>
            </a:endParaRPr>
          </a:p>
        </p:txBody>
      </p:sp>
      <p:sp>
        <p:nvSpPr>
          <p:cNvPr id="3321" name="Google Shape;3321;p155"/>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3322" name="Google Shape;3322;p155"/>
          <p:cNvPicPr preferRelativeResize="0"/>
          <p:nvPr/>
        </p:nvPicPr>
        <p:blipFill>
          <a:blip r:embed="rId3">
            <a:alphaModFix/>
          </a:blip>
          <a:stretch>
            <a:fillRect/>
          </a:stretch>
        </p:blipFill>
        <p:spPr>
          <a:xfrm>
            <a:off x="6096150" y="1286125"/>
            <a:ext cx="2463000" cy="29556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6" name="Shape 3326"/>
        <p:cNvGrpSpPr/>
        <p:nvPr/>
      </p:nvGrpSpPr>
      <p:grpSpPr>
        <a:xfrm>
          <a:off x="0" y="0"/>
          <a:ext cx="0" cy="0"/>
          <a:chOff x="0" y="0"/>
          <a:chExt cx="0" cy="0"/>
        </a:xfrm>
      </p:grpSpPr>
      <p:sp>
        <p:nvSpPr>
          <p:cNvPr id="3327" name="Google Shape;3327;p156"/>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Final dimension</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3328" name="Google Shape;3328;p156"/>
          <p:cNvSpPr txBox="1"/>
          <p:nvPr/>
        </p:nvSpPr>
        <p:spPr>
          <a:xfrm>
            <a:off x="556650" y="1150700"/>
            <a:ext cx="5539500" cy="311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EFEFEF"/>
                </a:solidFill>
                <a:latin typeface="Inter"/>
                <a:ea typeface="Inter"/>
                <a:cs typeface="Inter"/>
                <a:sym typeface="Inter"/>
              </a:rPr>
              <a:t>When going high-dimensional:</a:t>
            </a:r>
            <a:endParaRPr sz="1200">
              <a:solidFill>
                <a:srgbClr val="EFEFEF"/>
              </a:solidFill>
              <a:latin typeface="Inter"/>
              <a:ea typeface="Inter"/>
              <a:cs typeface="Inter"/>
              <a:sym typeface="Inter"/>
            </a:endParaRPr>
          </a:p>
          <a:p>
            <a:pPr indent="-304800" lvl="0" marL="457200" rtl="0" algn="l">
              <a:spcBef>
                <a:spcPts val="0"/>
              </a:spcBef>
              <a:spcAft>
                <a:spcPts val="0"/>
              </a:spcAft>
              <a:buClr>
                <a:srgbClr val="EFEFEF"/>
              </a:buClr>
              <a:buSzPts val="1200"/>
              <a:buFont typeface="Inter"/>
              <a:buChar char="●"/>
            </a:pPr>
            <a:r>
              <a:rPr lang="en" sz="1200">
                <a:solidFill>
                  <a:srgbClr val="EFEFEF"/>
                </a:solidFill>
                <a:latin typeface="Inter"/>
                <a:ea typeface="Inter"/>
                <a:cs typeface="Inter"/>
                <a:sym typeface="Inter"/>
              </a:rPr>
              <a:t>consider all dimensions at once</a:t>
            </a:r>
            <a:r>
              <a:rPr lang="en" sz="1600">
                <a:solidFill>
                  <a:srgbClr val="EFEFEF"/>
                </a:solidFill>
                <a:latin typeface="Inter"/>
                <a:ea typeface="Inter"/>
                <a:cs typeface="Inter"/>
                <a:sym typeface="Inter"/>
              </a:rPr>
              <a:t> </a:t>
            </a:r>
            <a:endParaRPr sz="1600">
              <a:solidFill>
                <a:srgbClr val="EFEFEF"/>
              </a:solidFill>
              <a:latin typeface="Inter"/>
              <a:ea typeface="Inter"/>
              <a:cs typeface="Inter"/>
              <a:sym typeface="Inter"/>
            </a:endParaRPr>
          </a:p>
          <a:p>
            <a:pPr indent="-304800" lvl="0" marL="457200" rtl="0" algn="l">
              <a:spcBef>
                <a:spcPts val="0"/>
              </a:spcBef>
              <a:spcAft>
                <a:spcPts val="0"/>
              </a:spcAft>
              <a:buClr>
                <a:srgbClr val="EFEFEF"/>
              </a:buClr>
              <a:buSzPts val="1200"/>
              <a:buFont typeface="Inter"/>
              <a:buChar char="●"/>
            </a:pPr>
            <a:r>
              <a:rPr lang="en" sz="1200">
                <a:solidFill>
                  <a:srgbClr val="EFEFEF"/>
                </a:solidFill>
                <a:latin typeface="Inter"/>
                <a:ea typeface="Inter"/>
                <a:cs typeface="Inter"/>
                <a:sym typeface="Inter"/>
              </a:rPr>
              <a:t>avoid thinking in terms of recursive, lower-dimension integrals (even if more natural to start that way)</a:t>
            </a:r>
            <a:endParaRPr sz="1200">
              <a:solidFill>
                <a:srgbClr val="EFEFEF"/>
              </a:solidFill>
              <a:latin typeface="Inter"/>
              <a:ea typeface="Inter"/>
              <a:cs typeface="Inter"/>
              <a:sym typeface="Inter"/>
            </a:endParaRPr>
          </a:p>
          <a:p>
            <a:pPr indent="0" lvl="0" marL="0" rtl="0" algn="l">
              <a:spcBef>
                <a:spcPts val="0"/>
              </a:spcBef>
              <a:spcAft>
                <a:spcPts val="0"/>
              </a:spcAft>
              <a:buNone/>
            </a:pPr>
            <a:r>
              <a:t/>
            </a:r>
            <a:endParaRPr sz="1200">
              <a:solidFill>
                <a:srgbClr val="EFEFEF"/>
              </a:solidFill>
              <a:latin typeface="Inter"/>
              <a:ea typeface="Inter"/>
              <a:cs typeface="Inter"/>
              <a:sym typeface="Inter"/>
            </a:endParaRPr>
          </a:p>
          <a:p>
            <a:pPr indent="0" lvl="0" marL="0" rtl="0" algn="l">
              <a:spcBef>
                <a:spcPts val="0"/>
              </a:spcBef>
              <a:spcAft>
                <a:spcPts val="0"/>
              </a:spcAft>
              <a:buNone/>
            </a:pPr>
            <a:r>
              <a:rPr lang="en" sz="1200">
                <a:solidFill>
                  <a:srgbClr val="EFEFEF"/>
                </a:solidFill>
                <a:latin typeface="Inter"/>
                <a:ea typeface="Inter"/>
                <a:cs typeface="Inter"/>
                <a:sym typeface="Inter"/>
              </a:rPr>
              <a:t>Sequences of choice for real-time (precomputed):</a:t>
            </a:r>
            <a:endParaRPr sz="1600">
              <a:solidFill>
                <a:schemeClr val="lt1"/>
              </a:solidFill>
              <a:latin typeface="Inter"/>
              <a:ea typeface="Inter"/>
              <a:cs typeface="Inter"/>
              <a:sym typeface="Inter"/>
            </a:endParaRPr>
          </a:p>
          <a:p>
            <a:pPr indent="-304800" lvl="0" marL="457200" rtl="0" algn="l">
              <a:spcBef>
                <a:spcPts val="0"/>
              </a:spcBef>
              <a:spcAft>
                <a:spcPts val="0"/>
              </a:spcAft>
              <a:buClr>
                <a:schemeClr val="lt1"/>
              </a:buClr>
              <a:buSzPts val="1200"/>
              <a:buFont typeface="Inter"/>
              <a:buChar char="●"/>
            </a:pPr>
            <a:r>
              <a:rPr i="1" lang="en" sz="1200">
                <a:solidFill>
                  <a:schemeClr val="lt1"/>
                </a:solidFill>
                <a:latin typeface="Inter"/>
                <a:ea typeface="Inter"/>
                <a:cs typeface="Inter"/>
                <a:sym typeface="Inter"/>
              </a:rPr>
              <a:t>A Low-Discrepancy Sampler that Distributes Monte Carlo</a:t>
            </a:r>
            <a:r>
              <a:rPr lang="en" sz="1600">
                <a:solidFill>
                  <a:srgbClr val="EFEFEF"/>
                </a:solidFill>
                <a:latin typeface="Inter"/>
                <a:ea typeface="Inter"/>
                <a:cs typeface="Inter"/>
                <a:sym typeface="Inter"/>
              </a:rPr>
              <a:t> </a:t>
            </a:r>
            <a:br>
              <a:rPr i="1" lang="en" sz="1200">
                <a:solidFill>
                  <a:schemeClr val="lt1"/>
                </a:solidFill>
                <a:latin typeface="Inter"/>
                <a:ea typeface="Inter"/>
                <a:cs typeface="Inter"/>
                <a:sym typeface="Inter"/>
              </a:rPr>
            </a:br>
            <a:r>
              <a:rPr i="1" lang="en" sz="1200">
                <a:solidFill>
                  <a:schemeClr val="lt1"/>
                </a:solidFill>
                <a:latin typeface="Inter"/>
                <a:ea typeface="Inter"/>
                <a:cs typeface="Inter"/>
                <a:sym typeface="Inter"/>
              </a:rPr>
              <a:t>Errors as a Blue Noise in Screen Space </a:t>
            </a:r>
            <a:r>
              <a:rPr b="1" lang="en" sz="1200">
                <a:solidFill>
                  <a:schemeClr val="lt1"/>
                </a:solidFill>
                <a:latin typeface="Inter"/>
                <a:ea typeface="Inter"/>
                <a:cs typeface="Inter"/>
                <a:sym typeface="Inter"/>
              </a:rPr>
              <a:t>[Heitz 2019]</a:t>
            </a:r>
            <a:endParaRPr b="1" sz="1200">
              <a:solidFill>
                <a:schemeClr val="lt1"/>
              </a:solidFill>
              <a:latin typeface="Inter"/>
              <a:ea typeface="Inter"/>
              <a:cs typeface="Inter"/>
              <a:sym typeface="Inter"/>
            </a:endParaRPr>
          </a:p>
          <a:p>
            <a:pPr indent="-304800" lvl="0" marL="457200" rtl="0" algn="l">
              <a:spcBef>
                <a:spcPts val="0"/>
              </a:spcBef>
              <a:spcAft>
                <a:spcPts val="0"/>
              </a:spcAft>
              <a:buClr>
                <a:schemeClr val="lt1"/>
              </a:buClr>
              <a:buSzPts val="1200"/>
              <a:buFont typeface="Inter"/>
              <a:buChar char="●"/>
            </a:pPr>
            <a:r>
              <a:rPr i="1" lang="en" sz="1200">
                <a:solidFill>
                  <a:schemeClr val="lt1"/>
                </a:solidFill>
                <a:latin typeface="Inter"/>
                <a:ea typeface="Inter"/>
                <a:cs typeface="Inter"/>
                <a:sym typeface="Inter"/>
              </a:rPr>
              <a:t>Progressive Multi-Jittered Sample Sequences </a:t>
            </a:r>
            <a:r>
              <a:rPr b="1" lang="en" sz="1200">
                <a:solidFill>
                  <a:schemeClr val="lt1"/>
                </a:solidFill>
                <a:latin typeface="Inter"/>
                <a:ea typeface="Inter"/>
                <a:cs typeface="Inter"/>
                <a:sym typeface="Inter"/>
              </a:rPr>
              <a:t>[Christensen 2018]</a:t>
            </a:r>
            <a:endParaRPr b="1" sz="1200">
              <a:solidFill>
                <a:schemeClr val="lt1"/>
              </a:solidFill>
              <a:latin typeface="Inter"/>
              <a:ea typeface="Inter"/>
              <a:cs typeface="Inter"/>
              <a:sym typeface="Inter"/>
            </a:endParaRPr>
          </a:p>
          <a:p>
            <a:pPr indent="0" lvl="0" marL="0" rtl="0" algn="l">
              <a:spcBef>
                <a:spcPts val="0"/>
              </a:spcBef>
              <a:spcAft>
                <a:spcPts val="0"/>
              </a:spcAft>
              <a:buNone/>
            </a:pPr>
            <a:r>
              <a:t/>
            </a:r>
            <a:endParaRPr sz="1200">
              <a:solidFill>
                <a:srgbClr val="EFEFEF"/>
              </a:solidFill>
              <a:latin typeface="Inter"/>
              <a:ea typeface="Inter"/>
              <a:cs typeface="Inter"/>
              <a:sym typeface="Inter"/>
            </a:endParaRPr>
          </a:p>
          <a:p>
            <a:pPr indent="0" lvl="0" marL="0" rtl="0" algn="l">
              <a:spcBef>
                <a:spcPts val="0"/>
              </a:spcBef>
              <a:spcAft>
                <a:spcPts val="0"/>
              </a:spcAft>
              <a:buNone/>
            </a:pPr>
            <a:r>
              <a:rPr lang="en" sz="1200">
                <a:solidFill>
                  <a:srgbClr val="EFEFEF"/>
                </a:solidFill>
                <a:latin typeface="Inter"/>
                <a:ea typeface="Inter"/>
                <a:cs typeface="Inter"/>
                <a:sym typeface="Inter"/>
              </a:rPr>
              <a:t>Notable recent work on high-dimensional sets:</a:t>
            </a:r>
            <a:endParaRPr sz="1200">
              <a:solidFill>
                <a:srgbClr val="EFEFEF"/>
              </a:solidFill>
              <a:latin typeface="Inter"/>
              <a:ea typeface="Inter"/>
              <a:cs typeface="Inter"/>
              <a:sym typeface="Inter"/>
            </a:endParaRPr>
          </a:p>
          <a:p>
            <a:pPr indent="0" lvl="0" marL="0" rtl="0" algn="l">
              <a:lnSpc>
                <a:spcPct val="115000"/>
              </a:lnSpc>
              <a:spcBef>
                <a:spcPts val="0"/>
              </a:spcBef>
              <a:spcAft>
                <a:spcPts val="0"/>
              </a:spcAft>
              <a:buNone/>
            </a:pPr>
            <a:r>
              <a:rPr lang="en" sz="1200">
                <a:solidFill>
                  <a:schemeClr val="lt1"/>
                </a:solidFill>
                <a:latin typeface="Inter"/>
                <a:ea typeface="Inter"/>
                <a:cs typeface="Inter"/>
                <a:sym typeface="Inter"/>
              </a:rPr>
              <a:t>      </a:t>
            </a:r>
            <a:r>
              <a:rPr i="1" lang="en" sz="1200">
                <a:solidFill>
                  <a:schemeClr val="lt1"/>
                </a:solidFill>
                <a:latin typeface="Inter"/>
                <a:ea typeface="Inter"/>
                <a:cs typeface="Inter"/>
                <a:sym typeface="Inter"/>
              </a:rPr>
              <a:t>Orthogonal Array Sampling for Monte Carlo Rendering </a:t>
            </a:r>
            <a:r>
              <a:rPr b="1" lang="en" sz="1200">
                <a:solidFill>
                  <a:srgbClr val="EFEFEF"/>
                </a:solidFill>
                <a:latin typeface="Inter"/>
                <a:ea typeface="Inter"/>
                <a:cs typeface="Inter"/>
                <a:sym typeface="Inter"/>
              </a:rPr>
              <a:t>[Jarosz 2019]</a:t>
            </a:r>
            <a:r>
              <a:rPr b="1" lang="en">
                <a:solidFill>
                  <a:srgbClr val="EFEFEF"/>
                </a:solidFill>
                <a:latin typeface="Inter"/>
                <a:ea typeface="Inter"/>
                <a:cs typeface="Inter"/>
                <a:sym typeface="Inter"/>
              </a:rPr>
              <a:t> </a:t>
            </a:r>
            <a:endParaRPr b="1">
              <a:solidFill>
                <a:srgbClr val="EFEFEF"/>
              </a:solidFill>
              <a:latin typeface="Inter"/>
              <a:ea typeface="Inter"/>
              <a:cs typeface="Inter"/>
              <a:sym typeface="Inter"/>
            </a:endParaRPr>
          </a:p>
          <a:p>
            <a:pPr indent="0" lvl="0" marL="0" rtl="0" algn="l">
              <a:lnSpc>
                <a:spcPct val="115000"/>
              </a:lnSpc>
              <a:spcBef>
                <a:spcPts val="1000"/>
              </a:spcBef>
              <a:spcAft>
                <a:spcPts val="1000"/>
              </a:spcAft>
              <a:buNone/>
            </a:pPr>
            <a:r>
              <a:rPr lang="en" sz="1200">
                <a:solidFill>
                  <a:srgbClr val="EFEFEF"/>
                </a:solidFill>
                <a:latin typeface="Inter"/>
                <a:ea typeface="Inter"/>
                <a:cs typeface="Inter"/>
                <a:sym typeface="Inter"/>
              </a:rPr>
              <a:t>Future of real-time path tracing?</a:t>
            </a:r>
            <a:br>
              <a:rPr lang="en" sz="1200">
                <a:solidFill>
                  <a:srgbClr val="EFEFEF"/>
                </a:solidFill>
                <a:latin typeface="Inter"/>
                <a:ea typeface="Inter"/>
                <a:cs typeface="Inter"/>
                <a:sym typeface="Inter"/>
              </a:rPr>
            </a:br>
            <a:r>
              <a:rPr lang="en" sz="1200">
                <a:solidFill>
                  <a:srgbClr val="EFEFEF"/>
                </a:solidFill>
                <a:latin typeface="Inter"/>
                <a:ea typeface="Inter"/>
                <a:cs typeface="Inter"/>
                <a:sym typeface="Inter"/>
              </a:rPr>
              <a:t>      </a:t>
            </a:r>
            <a:r>
              <a:rPr i="1" lang="en" sz="1200">
                <a:solidFill>
                  <a:schemeClr val="lt1"/>
                </a:solidFill>
                <a:latin typeface="Inter"/>
                <a:ea typeface="Inter"/>
                <a:cs typeface="Inter"/>
                <a:sym typeface="Inter"/>
              </a:rPr>
              <a:t>Reframing Light Transport for Real Time</a:t>
            </a:r>
            <a:r>
              <a:rPr lang="en" sz="1200">
                <a:solidFill>
                  <a:schemeClr val="lt1"/>
                </a:solidFill>
                <a:latin typeface="Inter"/>
                <a:ea typeface="Inter"/>
                <a:cs typeface="Inter"/>
                <a:sym typeface="Inter"/>
              </a:rPr>
              <a:t> </a:t>
            </a:r>
            <a:r>
              <a:rPr b="1" lang="en" sz="1200">
                <a:solidFill>
                  <a:schemeClr val="lt1"/>
                </a:solidFill>
                <a:latin typeface="Inter"/>
                <a:ea typeface="Inter"/>
                <a:cs typeface="Inter"/>
                <a:sym typeface="Inter"/>
              </a:rPr>
              <a:t>[Wyman 2020]</a:t>
            </a:r>
            <a:r>
              <a:rPr b="1" lang="en">
                <a:solidFill>
                  <a:schemeClr val="lt1"/>
                </a:solidFill>
                <a:latin typeface="Inter"/>
                <a:ea typeface="Inter"/>
                <a:cs typeface="Inter"/>
                <a:sym typeface="Inter"/>
              </a:rPr>
              <a:t> </a:t>
            </a:r>
            <a:endParaRPr>
              <a:solidFill>
                <a:srgbClr val="EFEFEF"/>
              </a:solidFill>
              <a:latin typeface="Inter"/>
              <a:ea typeface="Inter"/>
              <a:cs typeface="Inter"/>
              <a:sym typeface="Inter"/>
            </a:endParaRPr>
          </a:p>
        </p:txBody>
      </p:sp>
      <p:sp>
        <p:nvSpPr>
          <p:cNvPr id="3329" name="Google Shape;3329;p156"/>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3330" name="Google Shape;3330;p156"/>
          <p:cNvPicPr preferRelativeResize="0"/>
          <p:nvPr/>
        </p:nvPicPr>
        <p:blipFill>
          <a:blip r:embed="rId3">
            <a:alphaModFix/>
          </a:blip>
          <a:stretch>
            <a:fillRect/>
          </a:stretch>
        </p:blipFill>
        <p:spPr>
          <a:xfrm>
            <a:off x="6096150" y="1286125"/>
            <a:ext cx="2463000" cy="29556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4" name="Shape 3334"/>
        <p:cNvGrpSpPr/>
        <p:nvPr/>
      </p:nvGrpSpPr>
      <p:grpSpPr>
        <a:xfrm>
          <a:off x="0" y="0"/>
          <a:ext cx="0" cy="0"/>
          <a:chOff x="0" y="0"/>
          <a:chExt cx="0" cy="0"/>
        </a:xfrm>
      </p:grpSpPr>
      <p:sp>
        <p:nvSpPr>
          <p:cNvPr id="3335" name="Google Shape;3335;p157"/>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Acknowledgments</a:t>
            </a:r>
            <a:endParaRPr/>
          </a:p>
        </p:txBody>
      </p:sp>
      <p:sp>
        <p:nvSpPr>
          <p:cNvPr id="3336" name="Google Shape;3336;p157"/>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337" name="Google Shape;3337;p157"/>
          <p:cNvSpPr txBox="1"/>
          <p:nvPr>
            <p:ph idx="1" type="body"/>
          </p:nvPr>
        </p:nvSpPr>
        <p:spPr>
          <a:xfrm>
            <a:off x="738250" y="1362325"/>
            <a:ext cx="2427000" cy="1776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solidFill>
                  <a:schemeClr val="lt1"/>
                </a:solidFill>
              </a:rPr>
              <a:t>Pavlos Mavridis</a:t>
            </a:r>
            <a:endParaRPr>
              <a:solidFill>
                <a:schemeClr val="lt1"/>
              </a:solidFill>
            </a:endParaRPr>
          </a:p>
          <a:p>
            <a:pPr indent="0" lvl="0" marL="0" rtl="0" algn="l">
              <a:spcBef>
                <a:spcPts val="1000"/>
              </a:spcBef>
              <a:spcAft>
                <a:spcPts val="0"/>
              </a:spcAft>
              <a:buClr>
                <a:schemeClr val="dk1"/>
              </a:buClr>
              <a:buSzPts val="1100"/>
              <a:buFont typeface="Arial"/>
              <a:buNone/>
            </a:pPr>
            <a:r>
              <a:rPr lang="en">
                <a:solidFill>
                  <a:schemeClr val="lt1"/>
                </a:solidFill>
              </a:rPr>
              <a:t>Laurent Belcour</a:t>
            </a:r>
            <a:endParaRPr>
              <a:solidFill>
                <a:schemeClr val="lt1"/>
              </a:solidFill>
            </a:endParaRPr>
          </a:p>
          <a:p>
            <a:pPr indent="0" lvl="0" marL="0" rtl="0" algn="l">
              <a:spcBef>
                <a:spcPts val="1000"/>
              </a:spcBef>
              <a:spcAft>
                <a:spcPts val="0"/>
              </a:spcAft>
              <a:buClr>
                <a:schemeClr val="dk1"/>
              </a:buClr>
              <a:buSzPts val="1100"/>
              <a:buFont typeface="Arial"/>
              <a:buNone/>
            </a:pPr>
            <a:r>
              <a:rPr lang="en">
                <a:solidFill>
                  <a:schemeClr val="lt1"/>
                </a:solidFill>
              </a:rPr>
              <a:t>Sébastien Lagarde</a:t>
            </a:r>
            <a:endParaRPr>
              <a:solidFill>
                <a:schemeClr val="lt1"/>
              </a:solidFill>
            </a:endParaRPr>
          </a:p>
          <a:p>
            <a:pPr indent="0" lvl="0" marL="0" rtl="0" algn="l">
              <a:spcBef>
                <a:spcPts val="1000"/>
              </a:spcBef>
              <a:spcAft>
                <a:spcPts val="0"/>
              </a:spcAft>
              <a:buClr>
                <a:schemeClr val="dk1"/>
              </a:buClr>
              <a:buSzPts val="1100"/>
              <a:buFont typeface="Arial"/>
              <a:buNone/>
            </a:pPr>
            <a:r>
              <a:rPr lang="en">
                <a:solidFill>
                  <a:schemeClr val="lt1"/>
                </a:solidFill>
              </a:rPr>
              <a:t>Natasha Tatarchuk</a:t>
            </a:r>
            <a:endParaRPr>
              <a:solidFill>
                <a:schemeClr val="lt1"/>
              </a:solidFill>
            </a:endParaRPr>
          </a:p>
          <a:p>
            <a:pPr indent="0" lvl="0" marL="0" rtl="0" algn="l">
              <a:spcBef>
                <a:spcPts val="1000"/>
              </a:spcBef>
              <a:spcAft>
                <a:spcPts val="0"/>
              </a:spcAft>
              <a:buClr>
                <a:schemeClr val="dk1"/>
              </a:buClr>
              <a:buSzPts val="1100"/>
              <a:buFont typeface="Arial"/>
              <a:buNone/>
            </a:pPr>
            <a:r>
              <a:t/>
            </a:r>
            <a:endParaRPr>
              <a:solidFill>
                <a:schemeClr val="lt1"/>
              </a:solidFill>
            </a:endParaRPr>
          </a:p>
          <a:p>
            <a:pPr indent="0" lvl="0" marL="0" rtl="0" algn="l">
              <a:spcBef>
                <a:spcPts val="1000"/>
              </a:spcBef>
              <a:spcAft>
                <a:spcPts val="1000"/>
              </a:spcAft>
              <a:buClr>
                <a:schemeClr val="dk1"/>
              </a:buClr>
              <a:buSzPts val="1100"/>
              <a:buFont typeface="Arial"/>
              <a:buNone/>
            </a:pPr>
            <a:r>
              <a:t/>
            </a:r>
            <a:endParaRPr sz="1200">
              <a:solidFill>
                <a:schemeClr val="lt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1" name="Shape 3341"/>
        <p:cNvGrpSpPr/>
        <p:nvPr/>
      </p:nvGrpSpPr>
      <p:grpSpPr>
        <a:xfrm>
          <a:off x="0" y="0"/>
          <a:ext cx="0" cy="0"/>
          <a:chOff x="0" y="0"/>
          <a:chExt cx="0" cy="0"/>
        </a:xfrm>
      </p:grpSpPr>
      <p:pic>
        <p:nvPicPr>
          <p:cNvPr id="3342" name="Google Shape;3342;p158"/>
          <p:cNvPicPr preferRelativeResize="0"/>
          <p:nvPr/>
        </p:nvPicPr>
        <p:blipFill>
          <a:blip r:embed="rId3">
            <a:alphaModFix/>
          </a:blip>
          <a:stretch>
            <a:fillRect/>
          </a:stretch>
        </p:blipFill>
        <p:spPr>
          <a:xfrm>
            <a:off x="0" y="0"/>
            <a:ext cx="9144000" cy="5143505"/>
          </a:xfrm>
          <a:prstGeom prst="rect">
            <a:avLst/>
          </a:prstGeom>
          <a:noFill/>
          <a:ln>
            <a:noFill/>
          </a:ln>
        </p:spPr>
      </p:pic>
      <p:grpSp>
        <p:nvGrpSpPr>
          <p:cNvPr id="3343" name="Google Shape;3343;p158"/>
          <p:cNvGrpSpPr/>
          <p:nvPr/>
        </p:nvGrpSpPr>
        <p:grpSpPr>
          <a:xfrm>
            <a:off x="658448" y="1956759"/>
            <a:ext cx="1049873" cy="373536"/>
            <a:chOff x="238125" y="1563525"/>
            <a:chExt cx="7088950" cy="2569025"/>
          </a:xfrm>
        </p:grpSpPr>
        <p:sp>
          <p:nvSpPr>
            <p:cNvPr id="3344" name="Google Shape;3344;p158"/>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345" name="Google Shape;3345;p158"/>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346" name="Google Shape;3346;p158"/>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347" name="Google Shape;3347;p158"/>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348" name="Google Shape;3348;p158"/>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349" name="Google Shape;3349;p158"/>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350" name="Google Shape;3350;p158"/>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
        <p:nvSpPr>
          <p:cNvPr id="3351" name="Google Shape;3351;p158"/>
          <p:cNvSpPr txBox="1"/>
          <p:nvPr/>
        </p:nvSpPr>
        <p:spPr>
          <a:xfrm>
            <a:off x="575825" y="2426925"/>
            <a:ext cx="2804700" cy="520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2600">
                <a:solidFill>
                  <a:srgbClr val="FFFFFF"/>
                </a:solidFill>
                <a:latin typeface="Inter"/>
                <a:ea typeface="Inter"/>
                <a:cs typeface="Inter"/>
                <a:sym typeface="Inter"/>
              </a:rPr>
              <a:t>We are hiring</a:t>
            </a:r>
            <a:endParaRPr sz="2600">
              <a:solidFill>
                <a:srgbClr val="FFFFFF"/>
              </a:solidFill>
              <a:latin typeface="Inter"/>
              <a:ea typeface="Inter"/>
              <a:cs typeface="Inter"/>
              <a:sym typeface="Inte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5" name="Shape 3355"/>
        <p:cNvGrpSpPr/>
        <p:nvPr/>
      </p:nvGrpSpPr>
      <p:grpSpPr>
        <a:xfrm>
          <a:off x="0" y="0"/>
          <a:ext cx="0" cy="0"/>
          <a:chOff x="0" y="0"/>
          <a:chExt cx="0" cy="0"/>
        </a:xfrm>
      </p:grpSpPr>
      <p:sp>
        <p:nvSpPr>
          <p:cNvPr id="3356" name="Google Shape;3356;p159"/>
          <p:cNvSpPr txBox="1"/>
          <p:nvPr/>
        </p:nvSpPr>
        <p:spPr>
          <a:xfrm>
            <a:off x="296125" y="336900"/>
            <a:ext cx="2804700" cy="520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2600">
                <a:solidFill>
                  <a:srgbClr val="FFFFFF"/>
                </a:solidFill>
                <a:latin typeface="Inter"/>
                <a:ea typeface="Inter"/>
                <a:cs typeface="Inter"/>
                <a:sym typeface="Inter"/>
              </a:rPr>
              <a:t>We are hiring</a:t>
            </a:r>
            <a:endParaRPr sz="2600">
              <a:solidFill>
                <a:srgbClr val="FFFFFF"/>
              </a:solidFill>
              <a:latin typeface="Inter"/>
              <a:ea typeface="Inter"/>
              <a:cs typeface="Inter"/>
              <a:sym typeface="Inter"/>
            </a:endParaRPr>
          </a:p>
        </p:txBody>
      </p:sp>
      <p:sp>
        <p:nvSpPr>
          <p:cNvPr id="3357" name="Google Shape;3357;p159"/>
          <p:cNvSpPr txBox="1"/>
          <p:nvPr/>
        </p:nvSpPr>
        <p:spPr>
          <a:xfrm>
            <a:off x="296150" y="4469842"/>
            <a:ext cx="5441700" cy="392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Inter"/>
                <a:ea typeface="Inter"/>
                <a:cs typeface="Inter"/>
                <a:sym typeface="Inter"/>
              </a:rPr>
              <a:t>365 open positions across 37 locations in 11 departments</a:t>
            </a:r>
            <a:endParaRPr>
              <a:solidFill>
                <a:srgbClr val="FFFFFF"/>
              </a:solidFill>
              <a:latin typeface="Inter"/>
              <a:ea typeface="Inter"/>
              <a:cs typeface="Inter"/>
              <a:sym typeface="Inter"/>
            </a:endParaRPr>
          </a:p>
          <a:p>
            <a:pPr indent="0" lvl="0" marL="0" rtl="0" algn="l">
              <a:lnSpc>
                <a:spcPct val="115000"/>
              </a:lnSpc>
              <a:spcBef>
                <a:spcPts val="0"/>
              </a:spcBef>
              <a:spcAft>
                <a:spcPts val="0"/>
              </a:spcAft>
              <a:buNone/>
            </a:pPr>
            <a:r>
              <a:t/>
            </a:r>
            <a:endParaRPr>
              <a:solidFill>
                <a:srgbClr val="FFFFFF"/>
              </a:solidFill>
              <a:latin typeface="Inter"/>
              <a:ea typeface="Inter"/>
              <a:cs typeface="Inter"/>
              <a:sym typeface="Inter"/>
            </a:endParaRPr>
          </a:p>
        </p:txBody>
      </p:sp>
      <p:sp>
        <p:nvSpPr>
          <p:cNvPr id="3358" name="Google Shape;3358;p159"/>
          <p:cNvSpPr txBox="1"/>
          <p:nvPr/>
        </p:nvSpPr>
        <p:spPr>
          <a:xfrm>
            <a:off x="296125" y="4039725"/>
            <a:ext cx="5037900" cy="392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000">
                <a:solidFill>
                  <a:schemeClr val="dk2"/>
                </a:solidFill>
                <a:latin typeface="Inter-Regular"/>
                <a:ea typeface="Inter-Regular"/>
                <a:cs typeface="Inter-Regular"/>
                <a:sym typeface="Inter-Regular"/>
              </a:rPr>
              <a:t>caree</a:t>
            </a:r>
            <a:r>
              <a:rPr lang="en" sz="2000">
                <a:solidFill>
                  <a:schemeClr val="dk2"/>
                </a:solidFill>
                <a:latin typeface="Inter-Regular"/>
                <a:ea typeface="Inter-Regular"/>
                <a:cs typeface="Inter-Regular"/>
                <a:sym typeface="Inter-Regular"/>
              </a:rPr>
              <a:t>rs.uni</a:t>
            </a:r>
            <a:r>
              <a:rPr lang="en" sz="2000">
                <a:solidFill>
                  <a:schemeClr val="dk2"/>
                </a:solidFill>
                <a:latin typeface="Inter-Regular"/>
                <a:ea typeface="Inter-Regular"/>
                <a:cs typeface="Inter-Regular"/>
                <a:sym typeface="Inter-Regular"/>
              </a:rPr>
              <a:t>ty.com</a:t>
            </a:r>
            <a:endParaRPr sz="2000">
              <a:solidFill>
                <a:schemeClr val="dk2"/>
              </a:solidFill>
              <a:latin typeface="Inter-Regular"/>
              <a:ea typeface="Inter-Regular"/>
              <a:cs typeface="Inter-Regular"/>
              <a:sym typeface="Inter-Regular"/>
            </a:endParaRPr>
          </a:p>
        </p:txBody>
      </p:sp>
      <p:sp>
        <p:nvSpPr>
          <p:cNvPr id="3359" name="Google Shape;3359;p159"/>
          <p:cNvSpPr txBox="1"/>
          <p:nvPr/>
        </p:nvSpPr>
        <p:spPr>
          <a:xfrm>
            <a:off x="296125" y="728558"/>
            <a:ext cx="5441700" cy="392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Inter"/>
                <a:ea typeface="Inter"/>
                <a:cs typeface="Inter"/>
                <a:sym typeface="Inter"/>
              </a:rPr>
              <a:t>Together, we empower real-time creativity around the world.</a:t>
            </a:r>
            <a:endParaRPr>
              <a:solidFill>
                <a:srgbClr val="FFFFFF"/>
              </a:solidFill>
              <a:latin typeface="Inter"/>
              <a:ea typeface="Inter"/>
              <a:cs typeface="Inter"/>
              <a:sym typeface="Inter"/>
            </a:endParaRPr>
          </a:p>
        </p:txBody>
      </p:sp>
      <p:pic>
        <p:nvPicPr>
          <p:cNvPr id="3360" name="Google Shape;3360;p159"/>
          <p:cNvPicPr preferRelativeResize="0"/>
          <p:nvPr/>
        </p:nvPicPr>
        <p:blipFill rotWithShape="1">
          <a:blip r:embed="rId3">
            <a:alphaModFix/>
          </a:blip>
          <a:srcRect b="0" l="21297" r="23526" t="8003"/>
          <a:stretch/>
        </p:blipFill>
        <p:spPr>
          <a:xfrm>
            <a:off x="3029225" y="1388325"/>
            <a:ext cx="1444500" cy="2408450"/>
          </a:xfrm>
          <a:prstGeom prst="rect">
            <a:avLst/>
          </a:prstGeom>
          <a:noFill/>
          <a:ln>
            <a:noFill/>
          </a:ln>
        </p:spPr>
      </p:pic>
      <p:pic>
        <p:nvPicPr>
          <p:cNvPr id="3361" name="Google Shape;3361;p159"/>
          <p:cNvPicPr preferRelativeResize="0"/>
          <p:nvPr/>
        </p:nvPicPr>
        <p:blipFill rotWithShape="1">
          <a:blip r:embed="rId4">
            <a:alphaModFix/>
          </a:blip>
          <a:srcRect b="14653" l="11059" r="11385" t="0"/>
          <a:stretch/>
        </p:blipFill>
        <p:spPr>
          <a:xfrm>
            <a:off x="4473726" y="1388325"/>
            <a:ext cx="1459025" cy="2408452"/>
          </a:xfrm>
          <a:prstGeom prst="rect">
            <a:avLst/>
          </a:prstGeom>
          <a:noFill/>
          <a:ln>
            <a:noFill/>
          </a:ln>
        </p:spPr>
      </p:pic>
      <p:pic>
        <p:nvPicPr>
          <p:cNvPr id="3362" name="Google Shape;3362;p159"/>
          <p:cNvPicPr preferRelativeResize="0"/>
          <p:nvPr/>
        </p:nvPicPr>
        <p:blipFill>
          <a:blip r:embed="rId5">
            <a:alphaModFix/>
          </a:blip>
          <a:stretch>
            <a:fillRect/>
          </a:stretch>
        </p:blipFill>
        <p:spPr>
          <a:xfrm>
            <a:off x="5932750" y="1388325"/>
            <a:ext cx="1605625" cy="2408438"/>
          </a:xfrm>
          <a:prstGeom prst="rect">
            <a:avLst/>
          </a:prstGeom>
          <a:noFill/>
          <a:ln>
            <a:noFill/>
          </a:ln>
        </p:spPr>
      </p:pic>
      <p:pic>
        <p:nvPicPr>
          <p:cNvPr id="3363" name="Google Shape;3363;p159"/>
          <p:cNvPicPr preferRelativeResize="0"/>
          <p:nvPr/>
        </p:nvPicPr>
        <p:blipFill rotWithShape="1">
          <a:blip r:embed="rId6">
            <a:alphaModFix/>
          </a:blip>
          <a:srcRect b="14754" l="27316" r="8213" t="20787"/>
          <a:stretch/>
        </p:blipFill>
        <p:spPr>
          <a:xfrm>
            <a:off x="7538375" y="1388325"/>
            <a:ext cx="1605625" cy="2408452"/>
          </a:xfrm>
          <a:prstGeom prst="rect">
            <a:avLst/>
          </a:prstGeom>
          <a:noFill/>
          <a:ln>
            <a:noFill/>
          </a:ln>
        </p:spPr>
      </p:pic>
      <p:pic>
        <p:nvPicPr>
          <p:cNvPr id="3364" name="Google Shape;3364;p159"/>
          <p:cNvPicPr preferRelativeResize="0"/>
          <p:nvPr/>
        </p:nvPicPr>
        <p:blipFill rotWithShape="1">
          <a:blip r:embed="rId7">
            <a:alphaModFix/>
          </a:blip>
          <a:srcRect b="6153" l="4671" r="11316" t="3085"/>
          <a:stretch/>
        </p:blipFill>
        <p:spPr>
          <a:xfrm>
            <a:off x="1542838" y="1388325"/>
            <a:ext cx="1486375" cy="2408452"/>
          </a:xfrm>
          <a:prstGeom prst="rect">
            <a:avLst/>
          </a:prstGeom>
          <a:noFill/>
          <a:ln>
            <a:noFill/>
          </a:ln>
        </p:spPr>
      </p:pic>
      <p:pic>
        <p:nvPicPr>
          <p:cNvPr id="3365" name="Google Shape;3365;p159"/>
          <p:cNvPicPr preferRelativeResize="0"/>
          <p:nvPr/>
        </p:nvPicPr>
        <p:blipFill rotWithShape="1">
          <a:blip r:embed="rId8">
            <a:alphaModFix/>
          </a:blip>
          <a:srcRect b="33253" l="27938" r="31198" t="24210"/>
          <a:stretch/>
        </p:blipFill>
        <p:spPr>
          <a:xfrm>
            <a:off x="0" y="1388325"/>
            <a:ext cx="1542600" cy="2408452"/>
          </a:xfrm>
          <a:prstGeom prst="rect">
            <a:avLst/>
          </a:prstGeom>
          <a:noFill/>
          <a:ln>
            <a:noFill/>
          </a:ln>
        </p:spPr>
      </p:pic>
      <p:grpSp>
        <p:nvGrpSpPr>
          <p:cNvPr id="3366" name="Google Shape;3366;p159"/>
          <p:cNvGrpSpPr/>
          <p:nvPr/>
        </p:nvGrpSpPr>
        <p:grpSpPr>
          <a:xfrm>
            <a:off x="7620048" y="4314659"/>
            <a:ext cx="1049873" cy="373536"/>
            <a:chOff x="238125" y="1563525"/>
            <a:chExt cx="7088950" cy="2569025"/>
          </a:xfrm>
        </p:grpSpPr>
        <p:sp>
          <p:nvSpPr>
            <p:cNvPr id="3367" name="Google Shape;3367;p159"/>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368" name="Google Shape;3368;p159"/>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369" name="Google Shape;3369;p159"/>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370" name="Google Shape;3370;p159"/>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371" name="Google Shape;3371;p159"/>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372" name="Google Shape;3372;p159"/>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373" name="Google Shape;3373;p159"/>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61"/>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Cues from the offline world</a:t>
            </a:r>
            <a:endParaRPr/>
          </a:p>
        </p:txBody>
      </p:sp>
      <p:sp>
        <p:nvSpPr>
          <p:cNvPr id="624" name="Google Shape;624;p61"/>
          <p:cNvSpPr/>
          <p:nvPr/>
        </p:nvSpPr>
        <p:spPr>
          <a:xfrm>
            <a:off x="1406453" y="1000138"/>
            <a:ext cx="3059700" cy="14217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61"/>
          <p:cNvSpPr/>
          <p:nvPr/>
        </p:nvSpPr>
        <p:spPr>
          <a:xfrm>
            <a:off x="1406453" y="2507116"/>
            <a:ext cx="3059700" cy="14217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61"/>
          <p:cNvSpPr/>
          <p:nvPr/>
        </p:nvSpPr>
        <p:spPr>
          <a:xfrm>
            <a:off x="4560218" y="1000138"/>
            <a:ext cx="3059700" cy="14217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61"/>
          <p:cNvSpPr/>
          <p:nvPr/>
        </p:nvSpPr>
        <p:spPr>
          <a:xfrm>
            <a:off x="4560218" y="2507116"/>
            <a:ext cx="3059700" cy="14217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61"/>
          <p:cNvSpPr txBox="1"/>
          <p:nvPr/>
        </p:nvSpPr>
        <p:spPr>
          <a:xfrm>
            <a:off x="4548395" y="950725"/>
            <a:ext cx="3059700" cy="5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EFEFEF"/>
                </a:solidFill>
                <a:latin typeface="Inter"/>
                <a:ea typeface="Inter"/>
                <a:cs typeface="Inter"/>
                <a:sym typeface="Inter"/>
              </a:rPr>
              <a:t>Choose your (not) RND numbers carefully</a:t>
            </a:r>
            <a:endParaRPr b="1">
              <a:solidFill>
                <a:srgbClr val="EFEFEF"/>
              </a:solidFill>
              <a:latin typeface="Inter"/>
              <a:ea typeface="Inter"/>
              <a:cs typeface="Inter"/>
              <a:sym typeface="Inter"/>
            </a:endParaRPr>
          </a:p>
        </p:txBody>
      </p:sp>
      <p:sp>
        <p:nvSpPr>
          <p:cNvPr id="629" name="Google Shape;629;p61"/>
          <p:cNvSpPr txBox="1"/>
          <p:nvPr/>
        </p:nvSpPr>
        <p:spPr>
          <a:xfrm>
            <a:off x="1381504" y="2460491"/>
            <a:ext cx="3059700" cy="5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EFEFEF"/>
                </a:solidFill>
                <a:latin typeface="Inter"/>
                <a:ea typeface="Inter"/>
                <a:cs typeface="Inter"/>
                <a:sym typeface="Inter"/>
              </a:rPr>
              <a:t>Spend your ray budget where it’s most useful</a:t>
            </a:r>
            <a:endParaRPr b="1">
              <a:solidFill>
                <a:srgbClr val="EFEFEF"/>
              </a:solidFill>
              <a:latin typeface="Inter"/>
              <a:ea typeface="Inter"/>
              <a:cs typeface="Inter"/>
              <a:sym typeface="Inter"/>
            </a:endParaRPr>
          </a:p>
        </p:txBody>
      </p:sp>
      <p:sp>
        <p:nvSpPr>
          <p:cNvPr id="630" name="Google Shape;630;p61"/>
          <p:cNvSpPr txBox="1"/>
          <p:nvPr/>
        </p:nvSpPr>
        <p:spPr>
          <a:xfrm>
            <a:off x="4528753" y="2471337"/>
            <a:ext cx="3059700" cy="5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EFEFEF"/>
                </a:solidFill>
                <a:latin typeface="Inter"/>
                <a:ea typeface="Inter"/>
                <a:cs typeface="Inter"/>
                <a:sym typeface="Inter"/>
              </a:rPr>
              <a:t>Understand and defend against error</a:t>
            </a:r>
            <a:endParaRPr b="1">
              <a:solidFill>
                <a:srgbClr val="EFEFEF"/>
              </a:solidFill>
              <a:latin typeface="Inter"/>
              <a:ea typeface="Inter"/>
              <a:cs typeface="Inter"/>
              <a:sym typeface="Inter"/>
            </a:endParaRPr>
          </a:p>
        </p:txBody>
      </p:sp>
      <p:sp>
        <p:nvSpPr>
          <p:cNvPr id="631" name="Google Shape;631;p61"/>
          <p:cNvSpPr txBox="1"/>
          <p:nvPr/>
        </p:nvSpPr>
        <p:spPr>
          <a:xfrm>
            <a:off x="1366930" y="1358881"/>
            <a:ext cx="2993700" cy="9270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EFEFEF"/>
              </a:buClr>
              <a:buSzPts val="1300"/>
              <a:buFont typeface="Inter"/>
              <a:buChar char="●"/>
            </a:pPr>
            <a:r>
              <a:rPr lang="en" sz="1300">
                <a:solidFill>
                  <a:srgbClr val="EFEFEF"/>
                </a:solidFill>
                <a:latin typeface="Inter"/>
                <a:ea typeface="Inter"/>
                <a:cs typeface="Inter"/>
                <a:sym typeface="Inter"/>
              </a:rPr>
              <a:t>Monte Carlo integration</a:t>
            </a:r>
            <a:endParaRPr sz="1300">
              <a:solidFill>
                <a:srgbClr val="EFEFEF"/>
              </a:solidFill>
              <a:latin typeface="Inter"/>
              <a:ea typeface="Inter"/>
              <a:cs typeface="Inter"/>
              <a:sym typeface="Inter"/>
            </a:endParaRPr>
          </a:p>
          <a:p>
            <a:pPr indent="-311150" lvl="0" marL="457200" rtl="0" algn="l">
              <a:spcBef>
                <a:spcPts val="0"/>
              </a:spcBef>
              <a:spcAft>
                <a:spcPts val="0"/>
              </a:spcAft>
              <a:buClr>
                <a:srgbClr val="EFEFEF"/>
              </a:buClr>
              <a:buSzPts val="1300"/>
              <a:buFont typeface="Inter"/>
              <a:buChar char="●"/>
            </a:pPr>
            <a:r>
              <a:rPr lang="en" sz="1300">
                <a:solidFill>
                  <a:srgbClr val="EFEFEF"/>
                </a:solidFill>
                <a:latin typeface="Inter"/>
                <a:ea typeface="Inter"/>
                <a:cs typeface="Inter"/>
                <a:sym typeface="Inter"/>
              </a:rPr>
              <a:t>Variance, error</a:t>
            </a:r>
            <a:endParaRPr sz="1300">
              <a:solidFill>
                <a:srgbClr val="EFEFEF"/>
              </a:solidFill>
              <a:latin typeface="Inter"/>
              <a:ea typeface="Inter"/>
              <a:cs typeface="Inter"/>
              <a:sym typeface="Inter"/>
            </a:endParaRPr>
          </a:p>
          <a:p>
            <a:pPr indent="-311150" lvl="0" marL="457200" rtl="0" algn="l">
              <a:spcBef>
                <a:spcPts val="0"/>
              </a:spcBef>
              <a:spcAft>
                <a:spcPts val="0"/>
              </a:spcAft>
              <a:buClr>
                <a:srgbClr val="EFEFEF"/>
              </a:buClr>
              <a:buSzPts val="1300"/>
              <a:buFont typeface="Inter"/>
              <a:buChar char="●"/>
            </a:pPr>
            <a:r>
              <a:rPr lang="en" sz="1300">
                <a:solidFill>
                  <a:srgbClr val="EFEFEF"/>
                </a:solidFill>
                <a:latin typeface="Inter"/>
                <a:ea typeface="Inter"/>
                <a:cs typeface="Inter"/>
                <a:sym typeface="Inter"/>
              </a:rPr>
              <a:t>Importance sampling</a:t>
            </a:r>
            <a:endParaRPr sz="1300">
              <a:solidFill>
                <a:srgbClr val="EFEFEF"/>
              </a:solidFill>
              <a:latin typeface="Inter"/>
              <a:ea typeface="Inter"/>
              <a:cs typeface="Inter"/>
              <a:sym typeface="Inter"/>
            </a:endParaRPr>
          </a:p>
          <a:p>
            <a:pPr indent="-317500" lvl="0" marL="457200" rtl="0" algn="l">
              <a:spcBef>
                <a:spcPts val="0"/>
              </a:spcBef>
              <a:spcAft>
                <a:spcPts val="0"/>
              </a:spcAft>
              <a:buClr>
                <a:srgbClr val="EFEFEF"/>
              </a:buClr>
              <a:buSzPts val="1400"/>
              <a:buFont typeface="Inter"/>
              <a:buChar char="●"/>
            </a:pPr>
            <a:r>
              <a:rPr lang="en" sz="1300">
                <a:solidFill>
                  <a:srgbClr val="EFEFEF"/>
                </a:solidFill>
                <a:latin typeface="Inter"/>
                <a:ea typeface="Inter"/>
                <a:cs typeface="Inter"/>
                <a:sym typeface="Inter"/>
              </a:rPr>
              <a:t>Multiple importance sampling</a:t>
            </a:r>
            <a:br>
              <a:rPr lang="en">
                <a:solidFill>
                  <a:srgbClr val="EFEFEF"/>
                </a:solidFill>
                <a:latin typeface="Inter"/>
                <a:ea typeface="Inter"/>
                <a:cs typeface="Inter"/>
                <a:sym typeface="Inter"/>
              </a:rPr>
            </a:br>
            <a:endParaRPr>
              <a:solidFill>
                <a:srgbClr val="EFEFEF"/>
              </a:solidFill>
              <a:latin typeface="Inter"/>
              <a:ea typeface="Inter"/>
              <a:cs typeface="Inter"/>
              <a:sym typeface="Inter"/>
            </a:endParaRPr>
          </a:p>
        </p:txBody>
      </p:sp>
      <p:sp>
        <p:nvSpPr>
          <p:cNvPr id="632" name="Google Shape;632;p61"/>
          <p:cNvSpPr txBox="1"/>
          <p:nvPr/>
        </p:nvSpPr>
        <p:spPr>
          <a:xfrm>
            <a:off x="4496125" y="1494925"/>
            <a:ext cx="3088500" cy="9270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EFEFEF"/>
              </a:buClr>
              <a:buSzPts val="1300"/>
              <a:buFont typeface="Inter"/>
              <a:buChar char="●"/>
            </a:pPr>
            <a:r>
              <a:rPr lang="en" sz="1300">
                <a:solidFill>
                  <a:srgbClr val="EFEFEF"/>
                </a:solidFill>
                <a:latin typeface="Inter"/>
                <a:ea typeface="Inter"/>
                <a:cs typeface="Inter"/>
                <a:sym typeface="Inter"/>
              </a:rPr>
              <a:t>Domain warping</a:t>
            </a:r>
            <a:endParaRPr b="1" sz="1300">
              <a:solidFill>
                <a:srgbClr val="EFEFEF"/>
              </a:solidFill>
              <a:latin typeface="Inter"/>
              <a:ea typeface="Inter"/>
              <a:cs typeface="Inter"/>
              <a:sym typeface="Inter"/>
            </a:endParaRPr>
          </a:p>
          <a:p>
            <a:pPr indent="-311150" lvl="0" marL="457200" rtl="0" algn="l">
              <a:spcBef>
                <a:spcPts val="0"/>
              </a:spcBef>
              <a:spcAft>
                <a:spcPts val="0"/>
              </a:spcAft>
              <a:buClr>
                <a:srgbClr val="EFEFEF"/>
              </a:buClr>
              <a:buSzPts val="1300"/>
              <a:buFont typeface="Inter"/>
              <a:buChar char="●"/>
            </a:pPr>
            <a:r>
              <a:rPr lang="en" sz="1300">
                <a:solidFill>
                  <a:srgbClr val="EFEFEF"/>
                </a:solidFill>
                <a:latin typeface="Inter"/>
                <a:ea typeface="Inter"/>
                <a:cs typeface="Inter"/>
                <a:sym typeface="Inter"/>
              </a:rPr>
              <a:t>Quasi-random sequences</a:t>
            </a:r>
            <a:endParaRPr sz="1300">
              <a:solidFill>
                <a:srgbClr val="EFEFEF"/>
              </a:solidFill>
              <a:latin typeface="Inter"/>
              <a:ea typeface="Inter"/>
              <a:cs typeface="Inter"/>
              <a:sym typeface="Inter"/>
            </a:endParaRPr>
          </a:p>
          <a:p>
            <a:pPr indent="-311150" lvl="0" marL="457200" rtl="0" algn="l">
              <a:spcBef>
                <a:spcPts val="0"/>
              </a:spcBef>
              <a:spcAft>
                <a:spcPts val="0"/>
              </a:spcAft>
              <a:buClr>
                <a:srgbClr val="EFEFEF"/>
              </a:buClr>
              <a:buSzPts val="1300"/>
              <a:buFont typeface="Inter"/>
              <a:buChar char="●"/>
            </a:pPr>
            <a:r>
              <a:rPr lang="en" sz="1300">
                <a:solidFill>
                  <a:srgbClr val="EFEFEF"/>
                </a:solidFill>
                <a:latin typeface="Inter"/>
                <a:ea typeface="Inter"/>
                <a:cs typeface="Inter"/>
                <a:sym typeface="Inter"/>
              </a:rPr>
              <a:t>Low discrepancy, stratification</a:t>
            </a:r>
            <a:endParaRPr sz="1200">
              <a:solidFill>
                <a:srgbClr val="EFEFEF"/>
              </a:solidFill>
              <a:latin typeface="Inter"/>
              <a:ea typeface="Inter"/>
              <a:cs typeface="Inter"/>
              <a:sym typeface="Inter"/>
            </a:endParaRPr>
          </a:p>
          <a:p>
            <a:pPr indent="0" lvl="0" marL="457200" rtl="0" algn="l">
              <a:spcBef>
                <a:spcPts val="0"/>
              </a:spcBef>
              <a:spcAft>
                <a:spcPts val="0"/>
              </a:spcAft>
              <a:buNone/>
            </a:pPr>
            <a:r>
              <a:t/>
            </a:r>
            <a:endParaRPr>
              <a:solidFill>
                <a:srgbClr val="EFEFEF"/>
              </a:solidFill>
              <a:latin typeface="Inter"/>
              <a:ea typeface="Inter"/>
              <a:cs typeface="Inter"/>
              <a:sym typeface="Inter"/>
            </a:endParaRPr>
          </a:p>
        </p:txBody>
      </p:sp>
      <p:sp>
        <p:nvSpPr>
          <p:cNvPr id="633" name="Google Shape;633;p61"/>
          <p:cNvSpPr txBox="1"/>
          <p:nvPr/>
        </p:nvSpPr>
        <p:spPr>
          <a:xfrm>
            <a:off x="1366930" y="3195585"/>
            <a:ext cx="2234700" cy="4785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EFEFEF"/>
              </a:buClr>
              <a:buSzPts val="1300"/>
              <a:buFont typeface="Inter"/>
              <a:buChar char="●"/>
            </a:pPr>
            <a:r>
              <a:rPr lang="en" sz="1300">
                <a:solidFill>
                  <a:srgbClr val="EFEFEF"/>
                </a:solidFill>
                <a:latin typeface="Inter"/>
                <a:ea typeface="Inter"/>
                <a:cs typeface="Inter"/>
                <a:sym typeface="Inter"/>
              </a:rPr>
              <a:t>Adaptive Sampling</a:t>
            </a:r>
            <a:br>
              <a:rPr lang="en" sz="1300">
                <a:solidFill>
                  <a:srgbClr val="EFEFEF"/>
                </a:solidFill>
                <a:latin typeface="Inter"/>
                <a:ea typeface="Inter"/>
                <a:cs typeface="Inter"/>
                <a:sym typeface="Inter"/>
              </a:rPr>
            </a:br>
            <a:endParaRPr sz="1300">
              <a:solidFill>
                <a:srgbClr val="EFEFEF"/>
              </a:solidFill>
              <a:latin typeface="Inter"/>
              <a:ea typeface="Inter"/>
              <a:cs typeface="Inter"/>
              <a:sym typeface="Inter"/>
            </a:endParaRPr>
          </a:p>
        </p:txBody>
      </p:sp>
      <p:sp>
        <p:nvSpPr>
          <p:cNvPr id="634" name="Google Shape;634;p61"/>
          <p:cNvSpPr txBox="1"/>
          <p:nvPr/>
        </p:nvSpPr>
        <p:spPr>
          <a:xfrm>
            <a:off x="4496121" y="3117993"/>
            <a:ext cx="2993700" cy="6051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EFEFEF"/>
              </a:buClr>
              <a:buSzPts val="1300"/>
              <a:buFont typeface="Inter"/>
              <a:buChar char="●"/>
            </a:pPr>
            <a:r>
              <a:rPr lang="en" sz="1300">
                <a:solidFill>
                  <a:srgbClr val="EFEFEF"/>
                </a:solidFill>
                <a:latin typeface="Inter"/>
                <a:ea typeface="Inter"/>
                <a:cs typeface="Inter"/>
                <a:sym typeface="Inter"/>
              </a:rPr>
              <a:t>Intensity clamping</a:t>
            </a:r>
            <a:endParaRPr sz="1300">
              <a:solidFill>
                <a:srgbClr val="EFEFEF"/>
              </a:solidFill>
              <a:latin typeface="Inter"/>
              <a:ea typeface="Inter"/>
              <a:cs typeface="Inter"/>
              <a:sym typeface="Inter"/>
            </a:endParaRPr>
          </a:p>
          <a:p>
            <a:pPr indent="-311150" lvl="0" marL="457200" rtl="0" algn="l">
              <a:spcBef>
                <a:spcPts val="0"/>
              </a:spcBef>
              <a:spcAft>
                <a:spcPts val="0"/>
              </a:spcAft>
              <a:buClr>
                <a:srgbClr val="EFEFEF"/>
              </a:buClr>
              <a:buSzPts val="1300"/>
              <a:buFont typeface="Inter"/>
              <a:buChar char="●"/>
            </a:pPr>
            <a:r>
              <a:rPr lang="en" sz="1300">
                <a:solidFill>
                  <a:srgbClr val="EFEFEF"/>
                </a:solidFill>
                <a:latin typeface="Inter"/>
                <a:ea typeface="Inter"/>
                <a:cs typeface="Inter"/>
                <a:sym typeface="Inter"/>
              </a:rPr>
              <a:t>Path regularization</a:t>
            </a:r>
            <a:endParaRPr sz="1300">
              <a:solidFill>
                <a:srgbClr val="EFEFEF"/>
              </a:solidFill>
              <a:latin typeface="Inter"/>
              <a:ea typeface="Inter"/>
              <a:cs typeface="Inter"/>
              <a:sym typeface="Inter"/>
            </a:endParaRPr>
          </a:p>
          <a:p>
            <a:pPr indent="0" lvl="0" marL="457200" rtl="0" algn="l">
              <a:spcBef>
                <a:spcPts val="0"/>
              </a:spcBef>
              <a:spcAft>
                <a:spcPts val="0"/>
              </a:spcAft>
              <a:buNone/>
            </a:pPr>
            <a:r>
              <a:t/>
            </a:r>
            <a:endParaRPr>
              <a:solidFill>
                <a:srgbClr val="EFEFEF"/>
              </a:solidFill>
              <a:latin typeface="Inter"/>
              <a:ea typeface="Inter"/>
              <a:cs typeface="Inter"/>
              <a:sym typeface="Inter"/>
            </a:endParaRPr>
          </a:p>
        </p:txBody>
      </p:sp>
      <p:sp>
        <p:nvSpPr>
          <p:cNvPr id="635" name="Google Shape;635;p61"/>
          <p:cNvSpPr txBox="1"/>
          <p:nvPr/>
        </p:nvSpPr>
        <p:spPr>
          <a:xfrm>
            <a:off x="1375100" y="950725"/>
            <a:ext cx="2754900" cy="32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EFEFEF"/>
                </a:solidFill>
                <a:latin typeface="Inter"/>
                <a:ea typeface="Inter"/>
                <a:cs typeface="Inter"/>
                <a:sym typeface="Inter"/>
              </a:rPr>
              <a:t>Choose your rays wisely</a:t>
            </a:r>
            <a:endParaRPr b="1" sz="1500">
              <a:solidFill>
                <a:srgbClr val="EFEFEF"/>
              </a:solidFill>
              <a:latin typeface="Inter"/>
              <a:ea typeface="Inter"/>
              <a:cs typeface="Inter"/>
              <a:sym typeface="Inter"/>
            </a:endParaRPr>
          </a:p>
        </p:txBody>
      </p:sp>
      <p:sp>
        <p:nvSpPr>
          <p:cNvPr id="636" name="Google Shape;636;p61"/>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7" name="Shape 3377"/>
        <p:cNvGrpSpPr/>
        <p:nvPr/>
      </p:nvGrpSpPr>
      <p:grpSpPr>
        <a:xfrm>
          <a:off x="0" y="0"/>
          <a:ext cx="0" cy="0"/>
          <a:chOff x="0" y="0"/>
          <a:chExt cx="0" cy="0"/>
        </a:xfrm>
      </p:grpSpPr>
      <p:sp>
        <p:nvSpPr>
          <p:cNvPr id="3378" name="Google Shape;3378;p160"/>
          <p:cNvSpPr txBox="1"/>
          <p:nvPr>
            <p:ph type="ctrTitle"/>
          </p:nvPr>
        </p:nvSpPr>
        <p:spPr>
          <a:xfrm>
            <a:off x="571525" y="1714825"/>
            <a:ext cx="7048500" cy="8568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lang="en"/>
              <a:t>Thank you! </a:t>
            </a:r>
            <a:endParaRPr/>
          </a:p>
        </p:txBody>
      </p:sp>
      <p:sp>
        <p:nvSpPr>
          <p:cNvPr id="3379" name="Google Shape;3379;p160"/>
          <p:cNvSpPr txBox="1"/>
          <p:nvPr>
            <p:ph idx="1" type="subTitle"/>
          </p:nvPr>
        </p:nvSpPr>
        <p:spPr>
          <a:xfrm>
            <a:off x="571525" y="3077150"/>
            <a:ext cx="6667500" cy="10497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b="1" lang="en" sz="2100"/>
              <a:t>Slides Available:</a:t>
            </a:r>
            <a:r>
              <a:rPr lang="en" sz="2100"/>
              <a:t> </a:t>
            </a:r>
            <a:br>
              <a:rPr lang="en" sz="2100">
                <a:solidFill>
                  <a:srgbClr val="4A86E8"/>
                </a:solidFill>
              </a:rPr>
            </a:br>
            <a:r>
              <a:rPr lang="en" sz="2100">
                <a:solidFill>
                  <a:schemeClr val="dk2"/>
                </a:solidFill>
                <a:latin typeface="Inter-Regular"/>
                <a:ea typeface="Inter-Regular"/>
                <a:cs typeface="Inter-Regular"/>
                <a:sym typeface="Inter-Regular"/>
              </a:rPr>
              <a:t>advances.realtimerendering.com</a:t>
            </a:r>
            <a:endParaRPr sz="2100">
              <a:solidFill>
                <a:schemeClr val="dk2"/>
              </a:solidFill>
              <a:latin typeface="Inter-Regular"/>
              <a:ea typeface="Inter-Regular"/>
              <a:cs typeface="Inter-Regular"/>
              <a:sym typeface="Inter-Regul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3" name="Shape 3383"/>
        <p:cNvGrpSpPr/>
        <p:nvPr/>
      </p:nvGrpSpPr>
      <p:grpSpPr>
        <a:xfrm>
          <a:off x="0" y="0"/>
          <a:ext cx="0" cy="0"/>
          <a:chOff x="0" y="0"/>
          <a:chExt cx="0" cy="0"/>
        </a:xfrm>
      </p:grpSpPr>
      <p:sp>
        <p:nvSpPr>
          <p:cNvPr id="3384" name="Google Shape;3384;p161"/>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References</a:t>
            </a:r>
            <a:endParaRPr/>
          </a:p>
        </p:txBody>
      </p:sp>
      <p:sp>
        <p:nvSpPr>
          <p:cNvPr id="3385" name="Google Shape;3385;p161"/>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386" name="Google Shape;3386;p161"/>
          <p:cNvSpPr txBox="1"/>
          <p:nvPr>
            <p:ph idx="1" type="body"/>
          </p:nvPr>
        </p:nvSpPr>
        <p:spPr>
          <a:xfrm>
            <a:off x="476250" y="995575"/>
            <a:ext cx="8587500" cy="34458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1100">
                <a:solidFill>
                  <a:schemeClr val="lt1"/>
                </a:solidFill>
              </a:rPr>
              <a:t>[Christensen 2016]</a:t>
            </a:r>
            <a:r>
              <a:rPr lang="en" sz="1100">
                <a:solidFill>
                  <a:schemeClr val="lt1"/>
                </a:solidFill>
              </a:rPr>
              <a:t> </a:t>
            </a:r>
            <a:r>
              <a:rPr i="1" lang="en" sz="1100">
                <a:solidFill>
                  <a:schemeClr val="lt1"/>
                </a:solidFill>
              </a:rPr>
              <a:t>The Path to Path-Traced Movies</a:t>
            </a:r>
            <a:r>
              <a:rPr lang="en" sz="1100">
                <a:solidFill>
                  <a:schemeClr val="lt1"/>
                </a:solidFill>
              </a:rPr>
              <a:t>, Per Christensen and Wojciech Jarosz,</a:t>
            </a:r>
            <a:br>
              <a:rPr lang="en" sz="1100">
                <a:solidFill>
                  <a:schemeClr val="lt1"/>
                </a:solidFill>
              </a:rPr>
            </a:br>
            <a:r>
              <a:rPr lang="en" sz="1100">
                <a:solidFill>
                  <a:schemeClr val="lt1"/>
                </a:solidFill>
              </a:rPr>
              <a:t>    Foundation and Trends in Computer Graphics and Vision, volume 10, number 2, 2016</a:t>
            </a:r>
            <a:endParaRPr sz="1100">
              <a:solidFill>
                <a:schemeClr val="lt1"/>
              </a:solidFill>
            </a:endParaRPr>
          </a:p>
          <a:p>
            <a:pPr indent="0" lvl="0" marL="0" rtl="0" algn="l">
              <a:spcBef>
                <a:spcPts val="1000"/>
              </a:spcBef>
              <a:spcAft>
                <a:spcPts val="0"/>
              </a:spcAft>
              <a:buClr>
                <a:schemeClr val="dk1"/>
              </a:buClr>
              <a:buSzPts val="1100"/>
              <a:buFont typeface="Arial"/>
              <a:buNone/>
            </a:pPr>
            <a:r>
              <a:rPr b="1" lang="en" sz="1100">
                <a:solidFill>
                  <a:schemeClr val="lt1"/>
                </a:solidFill>
              </a:rPr>
              <a:t>[Christensen 2018]</a:t>
            </a:r>
            <a:r>
              <a:rPr lang="en" sz="1100">
                <a:solidFill>
                  <a:schemeClr val="lt1"/>
                </a:solidFill>
              </a:rPr>
              <a:t> </a:t>
            </a:r>
            <a:r>
              <a:rPr i="1" lang="en" sz="1100">
                <a:solidFill>
                  <a:schemeClr val="lt1"/>
                </a:solidFill>
              </a:rPr>
              <a:t>Progressive Multi-Jittered Sample Sequences</a:t>
            </a:r>
            <a:r>
              <a:rPr lang="en" sz="1100">
                <a:solidFill>
                  <a:schemeClr val="lt1"/>
                </a:solidFill>
              </a:rPr>
              <a:t>, Per Christensen et al., EGSR 2018</a:t>
            </a:r>
            <a:endParaRPr sz="1100">
              <a:solidFill>
                <a:schemeClr val="lt1"/>
              </a:solidFill>
            </a:endParaRPr>
          </a:p>
          <a:p>
            <a:pPr indent="0" lvl="0" marL="0" rtl="0" algn="l">
              <a:spcBef>
                <a:spcPts val="1000"/>
              </a:spcBef>
              <a:spcAft>
                <a:spcPts val="0"/>
              </a:spcAft>
              <a:buClr>
                <a:schemeClr val="dk1"/>
              </a:buClr>
              <a:buSzPts val="1100"/>
              <a:buFont typeface="Arial"/>
              <a:buNone/>
            </a:pPr>
            <a:r>
              <a:rPr b="1" lang="en" sz="1100">
                <a:solidFill>
                  <a:schemeClr val="lt1"/>
                </a:solidFill>
              </a:rPr>
              <a:t>[Cook 1984]</a:t>
            </a:r>
            <a:r>
              <a:rPr lang="en" sz="1100">
                <a:solidFill>
                  <a:schemeClr val="lt1"/>
                </a:solidFill>
              </a:rPr>
              <a:t> </a:t>
            </a:r>
            <a:r>
              <a:rPr i="1" lang="en" sz="1100">
                <a:solidFill>
                  <a:schemeClr val="lt1"/>
                </a:solidFill>
              </a:rPr>
              <a:t>Distributed Ray Tracing</a:t>
            </a:r>
            <a:r>
              <a:rPr lang="en" sz="1100">
                <a:solidFill>
                  <a:schemeClr val="lt1"/>
                </a:solidFill>
              </a:rPr>
              <a:t>, Robert L. Cook, ACM SIGGRAPH 1984</a:t>
            </a:r>
            <a:endParaRPr sz="1100">
              <a:solidFill>
                <a:schemeClr val="lt1"/>
              </a:solidFill>
            </a:endParaRPr>
          </a:p>
          <a:p>
            <a:pPr indent="0" lvl="0" marL="0" rtl="0" algn="l">
              <a:spcBef>
                <a:spcPts val="1000"/>
              </a:spcBef>
              <a:spcAft>
                <a:spcPts val="0"/>
              </a:spcAft>
              <a:buClr>
                <a:schemeClr val="dk1"/>
              </a:buClr>
              <a:buSzPts val="1100"/>
              <a:buFont typeface="Arial"/>
              <a:buNone/>
            </a:pPr>
            <a:r>
              <a:rPr b="1" lang="en" sz="1100">
                <a:solidFill>
                  <a:schemeClr val="lt1"/>
                </a:solidFill>
              </a:rPr>
              <a:t>[Cook 1986]</a:t>
            </a:r>
            <a:r>
              <a:rPr lang="en" sz="1100">
                <a:solidFill>
                  <a:schemeClr val="lt1"/>
                </a:solidFill>
              </a:rPr>
              <a:t> </a:t>
            </a:r>
            <a:r>
              <a:rPr i="1" lang="en" sz="1100">
                <a:solidFill>
                  <a:schemeClr val="lt1"/>
                </a:solidFill>
              </a:rPr>
              <a:t>Stochastic Sampling in Computer Graphics</a:t>
            </a:r>
            <a:r>
              <a:rPr lang="en" sz="1100">
                <a:solidFill>
                  <a:schemeClr val="lt1"/>
                </a:solidFill>
              </a:rPr>
              <a:t>, Robert L. Cook, ACM SIGGRAPH 1986</a:t>
            </a:r>
            <a:endParaRPr sz="1100">
              <a:solidFill>
                <a:schemeClr val="lt1"/>
              </a:solidFill>
            </a:endParaRPr>
          </a:p>
          <a:p>
            <a:pPr indent="0" lvl="0" marL="0" rtl="0" algn="l">
              <a:spcBef>
                <a:spcPts val="1000"/>
              </a:spcBef>
              <a:spcAft>
                <a:spcPts val="0"/>
              </a:spcAft>
              <a:buClr>
                <a:schemeClr val="dk1"/>
              </a:buClr>
              <a:buSzPts val="1100"/>
              <a:buFont typeface="Arial"/>
              <a:buNone/>
            </a:pPr>
            <a:r>
              <a:rPr b="1" lang="en" sz="1100">
                <a:solidFill>
                  <a:schemeClr val="lt1"/>
                </a:solidFill>
              </a:rPr>
              <a:t>[Georgiev 2019]</a:t>
            </a:r>
            <a:r>
              <a:rPr lang="en" sz="1100">
                <a:solidFill>
                  <a:schemeClr val="lt1"/>
                </a:solidFill>
              </a:rPr>
              <a:t> </a:t>
            </a:r>
            <a:r>
              <a:rPr i="1" lang="en" sz="1100">
                <a:solidFill>
                  <a:schemeClr val="lt1"/>
                </a:solidFill>
              </a:rPr>
              <a:t>Blue-Noise Dithered Sampling</a:t>
            </a:r>
            <a:r>
              <a:rPr lang="en" sz="1100">
                <a:solidFill>
                  <a:schemeClr val="lt1"/>
                </a:solidFill>
              </a:rPr>
              <a:t>, Iliyan Georgiev, ACM SIGGRAPH Course 2019,</a:t>
            </a:r>
            <a:br>
              <a:rPr lang="en" sz="1100">
                <a:solidFill>
                  <a:schemeClr val="lt1"/>
                </a:solidFill>
              </a:rPr>
            </a:br>
            <a:r>
              <a:rPr lang="en" sz="1100">
                <a:solidFill>
                  <a:schemeClr val="lt1"/>
                </a:solidFill>
              </a:rPr>
              <a:t>    </a:t>
            </a:r>
            <a:r>
              <a:rPr lang="en" sz="1100" u="sng">
                <a:solidFill>
                  <a:schemeClr val="hlink"/>
                </a:solidFill>
                <a:hlinkClick r:id="rId3"/>
              </a:rPr>
              <a:t>https://sites.google.com/view/myfavoritesamples</a:t>
            </a:r>
            <a:endParaRPr b="1" sz="1100">
              <a:solidFill>
                <a:schemeClr val="lt1"/>
              </a:solidFill>
            </a:endParaRPr>
          </a:p>
          <a:p>
            <a:pPr indent="0" lvl="0" marL="0" rtl="0" algn="l">
              <a:spcBef>
                <a:spcPts val="1000"/>
              </a:spcBef>
              <a:spcAft>
                <a:spcPts val="0"/>
              </a:spcAft>
              <a:buClr>
                <a:schemeClr val="dk1"/>
              </a:buClr>
              <a:buSzPts val="1100"/>
              <a:buFont typeface="Arial"/>
              <a:buNone/>
            </a:pPr>
            <a:r>
              <a:rPr b="1" lang="en" sz="1100">
                <a:solidFill>
                  <a:schemeClr val="lt1"/>
                </a:solidFill>
              </a:rPr>
              <a:t>[Grünschloß]</a:t>
            </a:r>
            <a:r>
              <a:rPr lang="en" sz="1100">
                <a:solidFill>
                  <a:schemeClr val="lt1"/>
                </a:solidFill>
              </a:rPr>
              <a:t> Leonard Grünschloß website</a:t>
            </a:r>
            <a:r>
              <a:rPr b="1" lang="en" sz="1100">
                <a:solidFill>
                  <a:schemeClr val="lt1"/>
                </a:solidFill>
              </a:rPr>
              <a:t>, </a:t>
            </a:r>
            <a:r>
              <a:rPr lang="en" sz="1100" u="sng">
                <a:solidFill>
                  <a:schemeClr val="hlink"/>
                </a:solidFill>
                <a:hlinkClick r:id="rId4"/>
              </a:rPr>
              <a:t>http://gruenschloss.org/</a:t>
            </a:r>
            <a:endParaRPr b="1" sz="1100">
              <a:solidFill>
                <a:schemeClr val="lt1"/>
              </a:solidFill>
            </a:endParaRPr>
          </a:p>
          <a:p>
            <a:pPr indent="0" lvl="0" marL="0" rtl="0" algn="l">
              <a:spcBef>
                <a:spcPts val="1000"/>
              </a:spcBef>
              <a:spcAft>
                <a:spcPts val="0"/>
              </a:spcAft>
              <a:buClr>
                <a:schemeClr val="dk1"/>
              </a:buClr>
              <a:buSzPts val="1100"/>
              <a:buFont typeface="Arial"/>
              <a:buNone/>
            </a:pPr>
            <a:r>
              <a:rPr b="1" lang="en" sz="1100">
                <a:solidFill>
                  <a:schemeClr val="lt1"/>
                </a:solidFill>
              </a:rPr>
              <a:t>[Heitz 2019]</a:t>
            </a:r>
            <a:r>
              <a:rPr lang="en" sz="1100">
                <a:solidFill>
                  <a:schemeClr val="lt1"/>
                </a:solidFill>
              </a:rPr>
              <a:t> </a:t>
            </a:r>
            <a:r>
              <a:rPr i="1" lang="en" sz="1100">
                <a:solidFill>
                  <a:schemeClr val="lt1"/>
                </a:solidFill>
              </a:rPr>
              <a:t>A Low-Discrepancy Sampler that Distributes Monte Carlo Errors as a Blue Noise in Screen Space</a:t>
            </a:r>
            <a:r>
              <a:rPr lang="en" sz="1100">
                <a:solidFill>
                  <a:schemeClr val="lt1"/>
                </a:solidFill>
              </a:rPr>
              <a:t>,</a:t>
            </a:r>
            <a:br>
              <a:rPr lang="en" sz="1100">
                <a:solidFill>
                  <a:schemeClr val="lt1"/>
                </a:solidFill>
              </a:rPr>
            </a:br>
            <a:r>
              <a:rPr lang="en" sz="1100">
                <a:solidFill>
                  <a:schemeClr val="lt1"/>
                </a:solidFill>
              </a:rPr>
              <a:t>   Eric Heitz et al., ACM SIGGRAPH Short Paper 2019</a:t>
            </a:r>
            <a:endParaRPr sz="1100">
              <a:solidFill>
                <a:schemeClr val="lt1"/>
              </a:solidFill>
            </a:endParaRPr>
          </a:p>
          <a:p>
            <a:pPr indent="0" lvl="0" marL="0" rtl="0" algn="l">
              <a:spcBef>
                <a:spcPts val="1000"/>
              </a:spcBef>
              <a:spcAft>
                <a:spcPts val="0"/>
              </a:spcAft>
              <a:buClr>
                <a:schemeClr val="dk1"/>
              </a:buClr>
              <a:buSzPts val="1100"/>
              <a:buFont typeface="Arial"/>
              <a:buNone/>
            </a:pPr>
            <a:r>
              <a:rPr b="1" lang="en" sz="1100">
                <a:solidFill>
                  <a:schemeClr val="lt1"/>
                </a:solidFill>
              </a:rPr>
              <a:t>[Jarosz 2019]</a:t>
            </a:r>
            <a:r>
              <a:rPr lang="en" sz="1100">
                <a:solidFill>
                  <a:schemeClr val="lt1"/>
                </a:solidFill>
              </a:rPr>
              <a:t> </a:t>
            </a:r>
            <a:r>
              <a:rPr i="1" lang="en" sz="1100">
                <a:solidFill>
                  <a:schemeClr val="lt1"/>
                </a:solidFill>
              </a:rPr>
              <a:t>Orthogonal Array Sampling for Monte Carlo Rendering</a:t>
            </a:r>
            <a:r>
              <a:rPr lang="en" sz="1100">
                <a:solidFill>
                  <a:schemeClr val="lt1"/>
                </a:solidFill>
              </a:rPr>
              <a:t>, Wojciech Jarosz et al., EGSR 2019</a:t>
            </a:r>
            <a:endParaRPr sz="1100">
              <a:solidFill>
                <a:schemeClr val="lt1"/>
              </a:solidFill>
            </a:endParaRPr>
          </a:p>
          <a:p>
            <a:pPr indent="0" lvl="0" marL="0" rtl="0" algn="l">
              <a:lnSpc>
                <a:spcPct val="100000"/>
              </a:lnSpc>
              <a:spcBef>
                <a:spcPts val="1000"/>
              </a:spcBef>
              <a:spcAft>
                <a:spcPts val="0"/>
              </a:spcAft>
              <a:buClr>
                <a:schemeClr val="dk1"/>
              </a:buClr>
              <a:buSzPts val="1100"/>
              <a:buFont typeface="Arial"/>
              <a:buNone/>
            </a:pPr>
            <a:r>
              <a:rPr b="1" lang="en" sz="1100">
                <a:solidFill>
                  <a:srgbClr val="EFEFEF"/>
                </a:solidFill>
              </a:rPr>
              <a:t>[Joe 2008]</a:t>
            </a:r>
            <a:r>
              <a:rPr lang="en" sz="1100">
                <a:solidFill>
                  <a:srgbClr val="EFEFEF"/>
                </a:solidFill>
              </a:rPr>
              <a:t> </a:t>
            </a:r>
            <a:r>
              <a:rPr i="1" lang="en" sz="1100">
                <a:solidFill>
                  <a:srgbClr val="EFEFEF"/>
                </a:solidFill>
              </a:rPr>
              <a:t>Constructing Sobol Sequences with Better Two-Dimensional Projections</a:t>
            </a:r>
            <a:r>
              <a:rPr lang="en" sz="1100">
                <a:solidFill>
                  <a:srgbClr val="EFEFEF"/>
                </a:solidFill>
              </a:rPr>
              <a:t>, Stephen Joe and Frances Y. Kuo,</a:t>
            </a:r>
            <a:br>
              <a:rPr lang="en" sz="1100">
                <a:solidFill>
                  <a:srgbClr val="EFEFEF"/>
                </a:solidFill>
              </a:rPr>
            </a:br>
            <a:r>
              <a:rPr lang="en" sz="1100">
                <a:solidFill>
                  <a:srgbClr val="EFEFEF"/>
                </a:solidFill>
              </a:rPr>
              <a:t>    SIAM Journal on Scientific Computing, Volume 30, Issue 5, August 2008</a:t>
            </a:r>
            <a:endParaRPr b="1" sz="1200">
              <a:solidFill>
                <a:srgbClr val="EFEFEF"/>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0" name="Shape 3390"/>
        <p:cNvGrpSpPr/>
        <p:nvPr/>
      </p:nvGrpSpPr>
      <p:grpSpPr>
        <a:xfrm>
          <a:off x="0" y="0"/>
          <a:ext cx="0" cy="0"/>
          <a:chOff x="0" y="0"/>
          <a:chExt cx="0" cy="0"/>
        </a:xfrm>
      </p:grpSpPr>
      <p:sp>
        <p:nvSpPr>
          <p:cNvPr id="3391" name="Google Shape;3391;p162"/>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References</a:t>
            </a:r>
            <a:endParaRPr/>
          </a:p>
        </p:txBody>
      </p:sp>
      <p:sp>
        <p:nvSpPr>
          <p:cNvPr id="3392" name="Google Shape;3392;p162"/>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393" name="Google Shape;3393;p162"/>
          <p:cNvSpPr txBox="1"/>
          <p:nvPr>
            <p:ph idx="1" type="body"/>
          </p:nvPr>
        </p:nvSpPr>
        <p:spPr>
          <a:xfrm>
            <a:off x="476250" y="995575"/>
            <a:ext cx="8587500" cy="36153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1100">
                <a:solidFill>
                  <a:schemeClr val="lt1"/>
                </a:solidFill>
              </a:rPr>
              <a:t>[Kensler 2013]</a:t>
            </a:r>
            <a:r>
              <a:rPr lang="en" sz="1100">
                <a:solidFill>
                  <a:schemeClr val="lt1"/>
                </a:solidFill>
              </a:rPr>
              <a:t> </a:t>
            </a:r>
            <a:r>
              <a:rPr i="1" lang="en" sz="1100">
                <a:solidFill>
                  <a:schemeClr val="lt1"/>
                </a:solidFill>
              </a:rPr>
              <a:t>Correlated Multi-Jittered Sampling</a:t>
            </a:r>
            <a:r>
              <a:rPr lang="en" sz="1100">
                <a:solidFill>
                  <a:schemeClr val="lt1"/>
                </a:solidFill>
              </a:rPr>
              <a:t>, Andrew Kensler, Pixar Technical Memo 2013</a:t>
            </a:r>
            <a:endParaRPr b="1" sz="1100">
              <a:solidFill>
                <a:schemeClr val="lt1"/>
              </a:solidFill>
            </a:endParaRPr>
          </a:p>
          <a:p>
            <a:pPr indent="0" lvl="0" marL="0" rtl="0" algn="l">
              <a:spcBef>
                <a:spcPts val="1000"/>
              </a:spcBef>
              <a:spcAft>
                <a:spcPts val="0"/>
              </a:spcAft>
              <a:buClr>
                <a:schemeClr val="dk1"/>
              </a:buClr>
              <a:buSzPts val="1100"/>
              <a:buFont typeface="Arial"/>
              <a:buNone/>
            </a:pPr>
            <a:r>
              <a:rPr b="1" lang="en" sz="1100">
                <a:solidFill>
                  <a:schemeClr val="lt1"/>
                </a:solidFill>
              </a:rPr>
              <a:t>[Kollig  2002]</a:t>
            </a:r>
            <a:r>
              <a:rPr lang="en" sz="1100">
                <a:solidFill>
                  <a:schemeClr val="lt1"/>
                </a:solidFill>
              </a:rPr>
              <a:t> </a:t>
            </a:r>
            <a:r>
              <a:rPr i="1" lang="en" sz="1100">
                <a:solidFill>
                  <a:schemeClr val="lt1"/>
                </a:solidFill>
              </a:rPr>
              <a:t>Efficient Multidimensional Sampling</a:t>
            </a:r>
            <a:r>
              <a:rPr lang="en" sz="1100">
                <a:solidFill>
                  <a:schemeClr val="lt1"/>
                </a:solidFill>
              </a:rPr>
              <a:t>, Thomas Kollig and Alexander Keller, EG 2002</a:t>
            </a:r>
            <a:endParaRPr sz="1100">
              <a:solidFill>
                <a:schemeClr val="lt1"/>
              </a:solidFill>
            </a:endParaRPr>
          </a:p>
          <a:p>
            <a:pPr indent="0" lvl="0" marL="0" rtl="0" algn="l">
              <a:spcBef>
                <a:spcPts val="1000"/>
              </a:spcBef>
              <a:spcAft>
                <a:spcPts val="0"/>
              </a:spcAft>
              <a:buClr>
                <a:schemeClr val="dk1"/>
              </a:buClr>
              <a:buSzPts val="1100"/>
              <a:buFont typeface="Arial"/>
              <a:buNone/>
            </a:pPr>
            <a:r>
              <a:rPr b="1" lang="en" sz="1100">
                <a:solidFill>
                  <a:schemeClr val="lt1"/>
                </a:solidFill>
              </a:rPr>
              <a:t>[PBRT]</a:t>
            </a:r>
            <a:r>
              <a:rPr lang="en" sz="1100">
                <a:solidFill>
                  <a:schemeClr val="lt1"/>
                </a:solidFill>
              </a:rPr>
              <a:t> </a:t>
            </a:r>
            <a:r>
              <a:rPr i="1" lang="en" sz="1100">
                <a:solidFill>
                  <a:schemeClr val="lt1"/>
                </a:solidFill>
              </a:rPr>
              <a:t>Physically Based Rendering: From Theory To Implementation</a:t>
            </a:r>
            <a:r>
              <a:rPr lang="en" sz="1100">
                <a:solidFill>
                  <a:schemeClr val="lt1"/>
                </a:solidFill>
              </a:rPr>
              <a:t>, </a:t>
            </a:r>
            <a:r>
              <a:rPr lang="en" sz="1100" u="sng">
                <a:solidFill>
                  <a:schemeClr val="hlink"/>
                </a:solidFill>
                <a:hlinkClick r:id="rId3"/>
              </a:rPr>
              <a:t>http://www.pbr-book.org/</a:t>
            </a:r>
            <a:endParaRPr b="1" sz="1100">
              <a:solidFill>
                <a:schemeClr val="lt1"/>
              </a:solidFill>
            </a:endParaRPr>
          </a:p>
          <a:p>
            <a:pPr indent="0" lvl="0" marL="0" rtl="0" algn="l">
              <a:spcBef>
                <a:spcPts val="1000"/>
              </a:spcBef>
              <a:spcAft>
                <a:spcPts val="0"/>
              </a:spcAft>
              <a:buClr>
                <a:schemeClr val="dk1"/>
              </a:buClr>
              <a:buSzPts val="1100"/>
              <a:buFont typeface="Arial"/>
              <a:buNone/>
            </a:pPr>
            <a:r>
              <a:rPr b="1" lang="en" sz="1100">
                <a:solidFill>
                  <a:schemeClr val="lt1"/>
                </a:solidFill>
              </a:rPr>
              <a:t>[Pharr 2018A]</a:t>
            </a:r>
            <a:r>
              <a:rPr lang="en" sz="1100">
                <a:solidFill>
                  <a:schemeClr val="lt1"/>
                </a:solidFill>
              </a:rPr>
              <a:t> </a:t>
            </a:r>
            <a:r>
              <a:rPr i="1" lang="en" sz="1100">
                <a:solidFill>
                  <a:schemeClr val="lt1"/>
                </a:solidFill>
              </a:rPr>
              <a:t>Guest Editor’s Introduction: Special Issue on Production Rendering</a:t>
            </a:r>
            <a:r>
              <a:rPr lang="en" sz="1100">
                <a:solidFill>
                  <a:schemeClr val="lt1"/>
                </a:solidFill>
              </a:rPr>
              <a:t>, Matt Pharr,</a:t>
            </a:r>
            <a:br>
              <a:rPr lang="en" sz="1100">
                <a:solidFill>
                  <a:schemeClr val="lt1"/>
                </a:solidFill>
              </a:rPr>
            </a:br>
            <a:r>
              <a:rPr lang="en" sz="1100">
                <a:solidFill>
                  <a:schemeClr val="lt1"/>
                </a:solidFill>
              </a:rPr>
              <a:t>   ACM Trans. Graph. 37, 3, Article 28 (July 2018)</a:t>
            </a:r>
            <a:endParaRPr sz="1100">
              <a:solidFill>
                <a:schemeClr val="lt1"/>
              </a:solidFill>
            </a:endParaRPr>
          </a:p>
          <a:p>
            <a:pPr indent="0" lvl="0" marL="0" rtl="0" algn="l">
              <a:spcBef>
                <a:spcPts val="1000"/>
              </a:spcBef>
              <a:spcAft>
                <a:spcPts val="0"/>
              </a:spcAft>
              <a:buClr>
                <a:schemeClr val="dk1"/>
              </a:buClr>
              <a:buSzPts val="1100"/>
              <a:buFont typeface="Arial"/>
              <a:buNone/>
            </a:pPr>
            <a:r>
              <a:rPr b="1" lang="en" sz="1100">
                <a:solidFill>
                  <a:schemeClr val="lt1"/>
                </a:solidFill>
              </a:rPr>
              <a:t>[Pharr 2018B]</a:t>
            </a:r>
            <a:r>
              <a:rPr lang="en" sz="1100">
                <a:solidFill>
                  <a:schemeClr val="lt1"/>
                </a:solidFill>
              </a:rPr>
              <a:t> </a:t>
            </a:r>
            <a:r>
              <a:rPr i="1" lang="en" sz="1100">
                <a:solidFill>
                  <a:schemeClr val="lt1"/>
                </a:solidFill>
              </a:rPr>
              <a:t>Adopting Lessons from Offline Ray-Tracing to Real-Time Ray Tracing for Practical Pipelines</a:t>
            </a:r>
            <a:r>
              <a:rPr lang="en" sz="1100">
                <a:solidFill>
                  <a:schemeClr val="lt1"/>
                </a:solidFill>
              </a:rPr>
              <a:t>,</a:t>
            </a:r>
            <a:br>
              <a:rPr lang="en" sz="1100">
                <a:solidFill>
                  <a:schemeClr val="lt1"/>
                </a:solidFill>
              </a:rPr>
            </a:br>
            <a:r>
              <a:rPr lang="en" sz="1100">
                <a:solidFill>
                  <a:schemeClr val="lt1"/>
                </a:solidFill>
              </a:rPr>
              <a:t>   Matt Pharr, ACM SIGGRAPH Course 2018, </a:t>
            </a:r>
            <a:r>
              <a:rPr lang="en" sz="1100" u="sng">
                <a:solidFill>
                  <a:schemeClr val="hlink"/>
                </a:solidFill>
                <a:hlinkClick r:id="rId4"/>
              </a:rPr>
              <a:t>https://advances.realtimerendering.com/s2018</a:t>
            </a:r>
            <a:endParaRPr sz="1100">
              <a:solidFill>
                <a:schemeClr val="lt1"/>
              </a:solidFill>
            </a:endParaRPr>
          </a:p>
          <a:p>
            <a:pPr indent="0" lvl="0" marL="0" rtl="0" algn="l">
              <a:spcBef>
                <a:spcPts val="1000"/>
              </a:spcBef>
              <a:spcAft>
                <a:spcPts val="0"/>
              </a:spcAft>
              <a:buClr>
                <a:schemeClr val="dk1"/>
              </a:buClr>
              <a:buSzPts val="1100"/>
              <a:buFont typeface="Arial"/>
              <a:buNone/>
            </a:pPr>
            <a:r>
              <a:rPr b="1" lang="en" sz="1100">
                <a:solidFill>
                  <a:schemeClr val="lt1"/>
                </a:solidFill>
              </a:rPr>
              <a:t>[Pharr 2019]</a:t>
            </a:r>
            <a:r>
              <a:rPr lang="en" sz="1100">
                <a:solidFill>
                  <a:schemeClr val="lt1"/>
                </a:solidFill>
              </a:rPr>
              <a:t> </a:t>
            </a:r>
            <a:r>
              <a:rPr i="1" lang="en" sz="1100">
                <a:solidFill>
                  <a:schemeClr val="lt1"/>
                </a:solidFill>
              </a:rPr>
              <a:t>Warp and Effect</a:t>
            </a:r>
            <a:r>
              <a:rPr lang="en" sz="1100">
                <a:solidFill>
                  <a:schemeClr val="lt1"/>
                </a:solidFill>
              </a:rPr>
              <a:t>, Matt Pharr, ACM SIGGRAPH Course 2019, </a:t>
            </a:r>
            <a:r>
              <a:rPr lang="en" sz="1100" u="sng">
                <a:solidFill>
                  <a:schemeClr val="hlink"/>
                </a:solidFill>
                <a:hlinkClick r:id="rId5"/>
              </a:rPr>
              <a:t>https://sites.google.com/view/myfavoritesamples</a:t>
            </a:r>
            <a:endParaRPr sz="1200">
              <a:solidFill>
                <a:schemeClr val="lt1"/>
              </a:solidFill>
            </a:endParaRPr>
          </a:p>
          <a:p>
            <a:pPr indent="0" lvl="0" marL="0" rtl="0" algn="l">
              <a:spcBef>
                <a:spcPts val="1000"/>
              </a:spcBef>
              <a:spcAft>
                <a:spcPts val="0"/>
              </a:spcAft>
              <a:buClr>
                <a:schemeClr val="dk1"/>
              </a:buClr>
              <a:buSzPts val="1100"/>
              <a:buFont typeface="Arial"/>
              <a:buNone/>
            </a:pPr>
            <a:r>
              <a:rPr b="1" lang="en" sz="1100">
                <a:solidFill>
                  <a:schemeClr val="lt1"/>
                </a:solidFill>
              </a:rPr>
              <a:t>[RTGems]</a:t>
            </a:r>
            <a:r>
              <a:rPr lang="en" sz="1100">
                <a:solidFill>
                  <a:schemeClr val="lt1"/>
                </a:solidFill>
              </a:rPr>
              <a:t> </a:t>
            </a:r>
            <a:r>
              <a:rPr i="1" lang="en" sz="1100">
                <a:solidFill>
                  <a:schemeClr val="lt1"/>
                </a:solidFill>
              </a:rPr>
              <a:t>Ray Tracing Gems</a:t>
            </a:r>
            <a:r>
              <a:rPr lang="en" sz="1100">
                <a:solidFill>
                  <a:schemeClr val="lt1"/>
                </a:solidFill>
              </a:rPr>
              <a:t>, </a:t>
            </a:r>
            <a:r>
              <a:rPr lang="en" sz="1100" u="sng">
                <a:solidFill>
                  <a:schemeClr val="hlink"/>
                </a:solidFill>
                <a:hlinkClick r:id="rId6"/>
              </a:rPr>
              <a:t>http://www.realtimerendering.com/raytracinggems/</a:t>
            </a:r>
            <a:endParaRPr sz="1200">
              <a:solidFill>
                <a:srgbClr val="EFEFEF"/>
              </a:solidFill>
            </a:endParaRPr>
          </a:p>
          <a:p>
            <a:pPr indent="0" lvl="0" marL="0" rtl="0" algn="l">
              <a:spcBef>
                <a:spcPts val="1000"/>
              </a:spcBef>
              <a:spcAft>
                <a:spcPts val="0"/>
              </a:spcAft>
              <a:buClr>
                <a:schemeClr val="dk1"/>
              </a:buClr>
              <a:buSzPts val="1100"/>
              <a:buFont typeface="Arial"/>
              <a:buNone/>
            </a:pPr>
            <a:r>
              <a:rPr b="1" lang="en" sz="1100">
                <a:solidFill>
                  <a:schemeClr val="lt1"/>
                </a:solidFill>
              </a:rPr>
              <a:t>[Tabellion 2004]</a:t>
            </a:r>
            <a:r>
              <a:rPr lang="en" sz="1100">
                <a:solidFill>
                  <a:schemeClr val="lt1"/>
                </a:solidFill>
              </a:rPr>
              <a:t> </a:t>
            </a:r>
            <a:r>
              <a:rPr i="1" lang="en" sz="1100">
                <a:solidFill>
                  <a:schemeClr val="lt1"/>
                </a:solidFill>
              </a:rPr>
              <a:t>An Approximate Global Illumination System for Computer Generated Films</a:t>
            </a:r>
            <a:r>
              <a:rPr lang="en" sz="1100">
                <a:solidFill>
                  <a:schemeClr val="lt1"/>
                </a:solidFill>
              </a:rPr>
              <a:t>,</a:t>
            </a:r>
            <a:br>
              <a:rPr lang="en" sz="1100">
                <a:solidFill>
                  <a:schemeClr val="lt1"/>
                </a:solidFill>
              </a:rPr>
            </a:br>
            <a:r>
              <a:rPr lang="en" sz="1100">
                <a:solidFill>
                  <a:schemeClr val="lt1"/>
                </a:solidFill>
              </a:rPr>
              <a:t>    Eric Tabellion and Arnauld Lamorlette, ACM SIGGRAPH 2004</a:t>
            </a:r>
            <a:endParaRPr sz="1100">
              <a:solidFill>
                <a:schemeClr val="lt1"/>
              </a:solidFill>
            </a:endParaRPr>
          </a:p>
          <a:p>
            <a:pPr indent="0" lvl="0" marL="0" rtl="0" algn="l">
              <a:spcBef>
                <a:spcPts val="1000"/>
              </a:spcBef>
              <a:spcAft>
                <a:spcPts val="1000"/>
              </a:spcAft>
              <a:buClr>
                <a:schemeClr val="dk1"/>
              </a:buClr>
              <a:buSzPts val="1100"/>
              <a:buFont typeface="Arial"/>
              <a:buNone/>
            </a:pPr>
            <a:r>
              <a:rPr b="1" lang="en" sz="1100">
                <a:solidFill>
                  <a:schemeClr val="lt1"/>
                </a:solidFill>
              </a:rPr>
              <a:t>[Wyman 2020]</a:t>
            </a:r>
            <a:r>
              <a:rPr lang="en" sz="1100">
                <a:solidFill>
                  <a:schemeClr val="lt1"/>
                </a:solidFill>
              </a:rPr>
              <a:t> </a:t>
            </a:r>
            <a:r>
              <a:rPr i="1" lang="en" sz="1100">
                <a:solidFill>
                  <a:schemeClr val="lt1"/>
                </a:solidFill>
              </a:rPr>
              <a:t>Reframing Light Transport for Real Time</a:t>
            </a:r>
            <a:r>
              <a:rPr lang="en" sz="1100">
                <a:solidFill>
                  <a:schemeClr val="lt1"/>
                </a:solidFill>
              </a:rPr>
              <a:t>, HPG 2020 Keynote, </a:t>
            </a:r>
            <a:r>
              <a:rPr lang="en" sz="1100" u="sng">
                <a:solidFill>
                  <a:schemeClr val="hlink"/>
                </a:solidFill>
                <a:latin typeface="Arial"/>
                <a:ea typeface="Arial"/>
                <a:cs typeface="Arial"/>
                <a:sym typeface="Arial"/>
                <a:hlinkClick r:id="rId7"/>
              </a:rPr>
              <a:t>https://www.youtube.com/watch?v=hhUUb5Op1-4</a:t>
            </a:r>
            <a:endParaRPr sz="1100">
              <a:solidFill>
                <a:schemeClr val="lt1"/>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97" name="Shape 3397"/>
        <p:cNvGrpSpPr/>
        <p:nvPr/>
      </p:nvGrpSpPr>
      <p:grpSpPr>
        <a:xfrm>
          <a:off x="0" y="0"/>
          <a:ext cx="0" cy="0"/>
          <a:chOff x="0" y="0"/>
          <a:chExt cx="0" cy="0"/>
        </a:xfrm>
      </p:grpSpPr>
      <p:grpSp>
        <p:nvGrpSpPr>
          <p:cNvPr id="3398" name="Google Shape;3398;p163"/>
          <p:cNvGrpSpPr/>
          <p:nvPr/>
        </p:nvGrpSpPr>
        <p:grpSpPr>
          <a:xfrm>
            <a:off x="3593401" y="2251649"/>
            <a:ext cx="1797049" cy="640201"/>
            <a:chOff x="238125" y="1563525"/>
            <a:chExt cx="7088950" cy="2569025"/>
          </a:xfrm>
        </p:grpSpPr>
        <p:sp>
          <p:nvSpPr>
            <p:cNvPr id="3399" name="Google Shape;3399;p163"/>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400" name="Google Shape;3400;p163"/>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401" name="Google Shape;3401;p163"/>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402" name="Google Shape;3402;p163"/>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403" name="Google Shape;3403;p163"/>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404" name="Google Shape;3404;p163"/>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sp>
          <p:nvSpPr>
            <p:cNvPr id="3405" name="Google Shape;3405;p163"/>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400"/>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62"/>
          <p:cNvSpPr/>
          <p:nvPr/>
        </p:nvSpPr>
        <p:spPr>
          <a:xfrm>
            <a:off x="1406450" y="4019447"/>
            <a:ext cx="6213600" cy="6051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62"/>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Cues from the offline world</a:t>
            </a:r>
            <a:endParaRPr/>
          </a:p>
        </p:txBody>
      </p:sp>
      <p:sp>
        <p:nvSpPr>
          <p:cNvPr id="643" name="Google Shape;643;p62"/>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644" name="Google Shape;644;p62"/>
          <p:cNvSpPr/>
          <p:nvPr/>
        </p:nvSpPr>
        <p:spPr>
          <a:xfrm>
            <a:off x="1406453" y="1000138"/>
            <a:ext cx="3059700" cy="14217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62"/>
          <p:cNvSpPr/>
          <p:nvPr/>
        </p:nvSpPr>
        <p:spPr>
          <a:xfrm>
            <a:off x="1406453" y="2507116"/>
            <a:ext cx="3059700" cy="14217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62"/>
          <p:cNvSpPr/>
          <p:nvPr/>
        </p:nvSpPr>
        <p:spPr>
          <a:xfrm>
            <a:off x="4560218" y="1000138"/>
            <a:ext cx="3059700" cy="14217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62"/>
          <p:cNvSpPr/>
          <p:nvPr/>
        </p:nvSpPr>
        <p:spPr>
          <a:xfrm>
            <a:off x="4560218" y="2507116"/>
            <a:ext cx="3059700" cy="14217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62"/>
          <p:cNvSpPr txBox="1"/>
          <p:nvPr/>
        </p:nvSpPr>
        <p:spPr>
          <a:xfrm>
            <a:off x="4548395" y="950725"/>
            <a:ext cx="3059700" cy="5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666666"/>
                </a:solidFill>
                <a:latin typeface="Inter"/>
                <a:ea typeface="Inter"/>
                <a:cs typeface="Inter"/>
                <a:sym typeface="Inter"/>
              </a:rPr>
              <a:t>Choose your (not) RND numbers carefully</a:t>
            </a:r>
            <a:endParaRPr b="1">
              <a:solidFill>
                <a:srgbClr val="666666"/>
              </a:solidFill>
              <a:latin typeface="Inter"/>
              <a:ea typeface="Inter"/>
              <a:cs typeface="Inter"/>
              <a:sym typeface="Inter"/>
            </a:endParaRPr>
          </a:p>
        </p:txBody>
      </p:sp>
      <p:sp>
        <p:nvSpPr>
          <p:cNvPr id="649" name="Google Shape;649;p62"/>
          <p:cNvSpPr txBox="1"/>
          <p:nvPr/>
        </p:nvSpPr>
        <p:spPr>
          <a:xfrm>
            <a:off x="1381504" y="2460491"/>
            <a:ext cx="3059700" cy="5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666666"/>
                </a:solidFill>
                <a:latin typeface="Inter"/>
                <a:ea typeface="Inter"/>
                <a:cs typeface="Inter"/>
                <a:sym typeface="Inter"/>
              </a:rPr>
              <a:t>Spend your ray budget where it’s most useful</a:t>
            </a:r>
            <a:endParaRPr b="1">
              <a:solidFill>
                <a:srgbClr val="666666"/>
              </a:solidFill>
              <a:latin typeface="Inter"/>
              <a:ea typeface="Inter"/>
              <a:cs typeface="Inter"/>
              <a:sym typeface="Inter"/>
            </a:endParaRPr>
          </a:p>
        </p:txBody>
      </p:sp>
      <p:sp>
        <p:nvSpPr>
          <p:cNvPr id="650" name="Google Shape;650;p62"/>
          <p:cNvSpPr txBox="1"/>
          <p:nvPr/>
        </p:nvSpPr>
        <p:spPr>
          <a:xfrm>
            <a:off x="4528753" y="2471337"/>
            <a:ext cx="3059700" cy="5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666666"/>
                </a:solidFill>
                <a:latin typeface="Inter"/>
                <a:ea typeface="Inter"/>
                <a:cs typeface="Inter"/>
                <a:sym typeface="Inter"/>
              </a:rPr>
              <a:t>Understand and defend against error</a:t>
            </a:r>
            <a:endParaRPr b="1">
              <a:solidFill>
                <a:srgbClr val="666666"/>
              </a:solidFill>
              <a:latin typeface="Inter"/>
              <a:ea typeface="Inter"/>
              <a:cs typeface="Inter"/>
              <a:sym typeface="Inter"/>
            </a:endParaRPr>
          </a:p>
        </p:txBody>
      </p:sp>
      <p:sp>
        <p:nvSpPr>
          <p:cNvPr id="651" name="Google Shape;651;p62"/>
          <p:cNvSpPr txBox="1"/>
          <p:nvPr/>
        </p:nvSpPr>
        <p:spPr>
          <a:xfrm>
            <a:off x="1366930" y="1358881"/>
            <a:ext cx="2993700" cy="9270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666666"/>
              </a:buClr>
              <a:buSzPts val="1300"/>
              <a:buFont typeface="Inter"/>
              <a:buChar char="●"/>
            </a:pPr>
            <a:r>
              <a:rPr lang="en" sz="1300">
                <a:solidFill>
                  <a:srgbClr val="666666"/>
                </a:solidFill>
                <a:latin typeface="Inter"/>
                <a:ea typeface="Inter"/>
                <a:cs typeface="Inter"/>
                <a:sym typeface="Inter"/>
              </a:rPr>
              <a:t>Monte Carlo integration</a:t>
            </a:r>
            <a:endParaRPr sz="1300">
              <a:solidFill>
                <a:srgbClr val="666666"/>
              </a:solidFill>
              <a:latin typeface="Inter"/>
              <a:ea typeface="Inter"/>
              <a:cs typeface="Inter"/>
              <a:sym typeface="Inter"/>
            </a:endParaRPr>
          </a:p>
          <a:p>
            <a:pPr indent="-311150" lvl="0" marL="457200" rtl="0" algn="l">
              <a:spcBef>
                <a:spcPts val="0"/>
              </a:spcBef>
              <a:spcAft>
                <a:spcPts val="0"/>
              </a:spcAft>
              <a:buClr>
                <a:srgbClr val="666666"/>
              </a:buClr>
              <a:buSzPts val="1300"/>
              <a:buFont typeface="Inter"/>
              <a:buChar char="●"/>
            </a:pPr>
            <a:r>
              <a:rPr lang="en" sz="1300">
                <a:solidFill>
                  <a:srgbClr val="666666"/>
                </a:solidFill>
                <a:latin typeface="Inter"/>
                <a:ea typeface="Inter"/>
                <a:cs typeface="Inter"/>
                <a:sym typeface="Inter"/>
              </a:rPr>
              <a:t>Variance, error</a:t>
            </a:r>
            <a:endParaRPr sz="1300">
              <a:solidFill>
                <a:srgbClr val="666666"/>
              </a:solidFill>
              <a:latin typeface="Inter"/>
              <a:ea typeface="Inter"/>
              <a:cs typeface="Inter"/>
              <a:sym typeface="Inter"/>
            </a:endParaRPr>
          </a:p>
          <a:p>
            <a:pPr indent="-311150" lvl="0" marL="457200" rtl="0" algn="l">
              <a:spcBef>
                <a:spcPts val="0"/>
              </a:spcBef>
              <a:spcAft>
                <a:spcPts val="0"/>
              </a:spcAft>
              <a:buClr>
                <a:srgbClr val="666666"/>
              </a:buClr>
              <a:buSzPts val="1300"/>
              <a:buFont typeface="Inter"/>
              <a:buChar char="●"/>
            </a:pPr>
            <a:r>
              <a:rPr lang="en" sz="1300">
                <a:solidFill>
                  <a:srgbClr val="666666"/>
                </a:solidFill>
                <a:latin typeface="Inter"/>
                <a:ea typeface="Inter"/>
                <a:cs typeface="Inter"/>
                <a:sym typeface="Inter"/>
              </a:rPr>
              <a:t>Importance sampling</a:t>
            </a:r>
            <a:endParaRPr sz="1300">
              <a:solidFill>
                <a:srgbClr val="666666"/>
              </a:solidFill>
              <a:latin typeface="Inter"/>
              <a:ea typeface="Inter"/>
              <a:cs typeface="Inter"/>
              <a:sym typeface="Inter"/>
            </a:endParaRPr>
          </a:p>
          <a:p>
            <a:pPr indent="-317500" lvl="0" marL="457200" rtl="0" algn="l">
              <a:spcBef>
                <a:spcPts val="0"/>
              </a:spcBef>
              <a:spcAft>
                <a:spcPts val="0"/>
              </a:spcAft>
              <a:buClr>
                <a:srgbClr val="666666"/>
              </a:buClr>
              <a:buSzPts val="1400"/>
              <a:buFont typeface="Inter"/>
              <a:buChar char="●"/>
            </a:pPr>
            <a:r>
              <a:rPr lang="en" sz="1300">
                <a:solidFill>
                  <a:srgbClr val="666666"/>
                </a:solidFill>
                <a:latin typeface="Inter"/>
                <a:ea typeface="Inter"/>
                <a:cs typeface="Inter"/>
                <a:sym typeface="Inter"/>
              </a:rPr>
              <a:t>Multiple importance sampling</a:t>
            </a:r>
            <a:br>
              <a:rPr lang="en">
                <a:solidFill>
                  <a:srgbClr val="666666"/>
                </a:solidFill>
                <a:latin typeface="Inter"/>
                <a:ea typeface="Inter"/>
                <a:cs typeface="Inter"/>
                <a:sym typeface="Inter"/>
              </a:rPr>
            </a:br>
            <a:endParaRPr>
              <a:solidFill>
                <a:srgbClr val="666666"/>
              </a:solidFill>
              <a:latin typeface="Inter"/>
              <a:ea typeface="Inter"/>
              <a:cs typeface="Inter"/>
              <a:sym typeface="Inter"/>
            </a:endParaRPr>
          </a:p>
        </p:txBody>
      </p:sp>
      <p:sp>
        <p:nvSpPr>
          <p:cNvPr id="652" name="Google Shape;652;p62"/>
          <p:cNvSpPr txBox="1"/>
          <p:nvPr/>
        </p:nvSpPr>
        <p:spPr>
          <a:xfrm>
            <a:off x="4496125" y="1494925"/>
            <a:ext cx="3147600" cy="9270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666666"/>
              </a:buClr>
              <a:buSzPts val="1300"/>
              <a:buFont typeface="Inter"/>
              <a:buChar char="●"/>
            </a:pPr>
            <a:r>
              <a:rPr lang="en" sz="1300">
                <a:solidFill>
                  <a:srgbClr val="666666"/>
                </a:solidFill>
                <a:latin typeface="Inter"/>
                <a:ea typeface="Inter"/>
                <a:cs typeface="Inter"/>
                <a:sym typeface="Inter"/>
              </a:rPr>
              <a:t>Domain warping</a:t>
            </a:r>
            <a:endParaRPr sz="1300">
              <a:solidFill>
                <a:srgbClr val="666666"/>
              </a:solidFill>
              <a:latin typeface="Inter"/>
              <a:ea typeface="Inter"/>
              <a:cs typeface="Inter"/>
              <a:sym typeface="Inter"/>
            </a:endParaRPr>
          </a:p>
          <a:p>
            <a:pPr indent="-311150" lvl="0" marL="457200" rtl="0" algn="l">
              <a:spcBef>
                <a:spcPts val="0"/>
              </a:spcBef>
              <a:spcAft>
                <a:spcPts val="0"/>
              </a:spcAft>
              <a:buClr>
                <a:srgbClr val="666666"/>
              </a:buClr>
              <a:buSzPts val="1300"/>
              <a:buFont typeface="Inter"/>
              <a:buChar char="●"/>
            </a:pPr>
            <a:r>
              <a:rPr lang="en" sz="1300">
                <a:solidFill>
                  <a:srgbClr val="666666"/>
                </a:solidFill>
                <a:latin typeface="Inter"/>
                <a:ea typeface="Inter"/>
                <a:cs typeface="Inter"/>
                <a:sym typeface="Inter"/>
              </a:rPr>
              <a:t>Quasi-random sequences</a:t>
            </a:r>
            <a:endParaRPr sz="1300">
              <a:solidFill>
                <a:srgbClr val="666666"/>
              </a:solidFill>
              <a:latin typeface="Inter"/>
              <a:ea typeface="Inter"/>
              <a:cs typeface="Inter"/>
              <a:sym typeface="Inter"/>
            </a:endParaRPr>
          </a:p>
          <a:p>
            <a:pPr indent="-311150" lvl="0" marL="457200" rtl="0" algn="l">
              <a:spcBef>
                <a:spcPts val="0"/>
              </a:spcBef>
              <a:spcAft>
                <a:spcPts val="0"/>
              </a:spcAft>
              <a:buClr>
                <a:srgbClr val="666666"/>
              </a:buClr>
              <a:buSzPts val="1300"/>
              <a:buFont typeface="Inter"/>
              <a:buChar char="●"/>
            </a:pPr>
            <a:r>
              <a:rPr lang="en" sz="1300">
                <a:solidFill>
                  <a:srgbClr val="666666"/>
                </a:solidFill>
                <a:latin typeface="Inter"/>
                <a:ea typeface="Inter"/>
                <a:cs typeface="Inter"/>
                <a:sym typeface="Inter"/>
              </a:rPr>
              <a:t>Low discrepancy, stratification</a:t>
            </a:r>
            <a:endParaRPr sz="1300">
              <a:solidFill>
                <a:srgbClr val="666666"/>
              </a:solidFill>
              <a:latin typeface="Inter"/>
              <a:ea typeface="Inter"/>
              <a:cs typeface="Inter"/>
              <a:sym typeface="Inter"/>
            </a:endParaRPr>
          </a:p>
          <a:p>
            <a:pPr indent="0" lvl="0" marL="457200" rtl="0" algn="l">
              <a:spcBef>
                <a:spcPts val="0"/>
              </a:spcBef>
              <a:spcAft>
                <a:spcPts val="0"/>
              </a:spcAft>
              <a:buNone/>
            </a:pPr>
            <a:r>
              <a:t/>
            </a:r>
            <a:endParaRPr>
              <a:solidFill>
                <a:srgbClr val="666666"/>
              </a:solidFill>
              <a:latin typeface="Inter"/>
              <a:ea typeface="Inter"/>
              <a:cs typeface="Inter"/>
              <a:sym typeface="Inter"/>
            </a:endParaRPr>
          </a:p>
        </p:txBody>
      </p:sp>
      <p:sp>
        <p:nvSpPr>
          <p:cNvPr id="653" name="Google Shape;653;p62"/>
          <p:cNvSpPr txBox="1"/>
          <p:nvPr/>
        </p:nvSpPr>
        <p:spPr>
          <a:xfrm>
            <a:off x="1366930" y="3195585"/>
            <a:ext cx="2234700" cy="4785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666666"/>
              </a:buClr>
              <a:buSzPts val="1300"/>
              <a:buFont typeface="Inter"/>
              <a:buChar char="●"/>
            </a:pPr>
            <a:r>
              <a:rPr lang="en" sz="1300">
                <a:solidFill>
                  <a:srgbClr val="666666"/>
                </a:solidFill>
                <a:latin typeface="Inter"/>
                <a:ea typeface="Inter"/>
                <a:cs typeface="Inter"/>
                <a:sym typeface="Inter"/>
              </a:rPr>
              <a:t>Adaptive Sampling</a:t>
            </a:r>
            <a:br>
              <a:rPr lang="en" sz="1300">
                <a:solidFill>
                  <a:srgbClr val="666666"/>
                </a:solidFill>
                <a:latin typeface="Inter"/>
                <a:ea typeface="Inter"/>
                <a:cs typeface="Inter"/>
                <a:sym typeface="Inter"/>
              </a:rPr>
            </a:br>
            <a:endParaRPr sz="1300">
              <a:solidFill>
                <a:srgbClr val="666666"/>
              </a:solidFill>
              <a:latin typeface="Inter"/>
              <a:ea typeface="Inter"/>
              <a:cs typeface="Inter"/>
              <a:sym typeface="Inter"/>
            </a:endParaRPr>
          </a:p>
        </p:txBody>
      </p:sp>
      <p:sp>
        <p:nvSpPr>
          <p:cNvPr id="654" name="Google Shape;654;p62"/>
          <p:cNvSpPr txBox="1"/>
          <p:nvPr/>
        </p:nvSpPr>
        <p:spPr>
          <a:xfrm>
            <a:off x="4496121" y="3117993"/>
            <a:ext cx="2993700" cy="6051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666666"/>
              </a:buClr>
              <a:buSzPts val="1300"/>
              <a:buFont typeface="Inter"/>
              <a:buChar char="●"/>
            </a:pPr>
            <a:r>
              <a:rPr lang="en" sz="1300">
                <a:solidFill>
                  <a:srgbClr val="666666"/>
                </a:solidFill>
                <a:latin typeface="Inter"/>
                <a:ea typeface="Inter"/>
                <a:cs typeface="Inter"/>
                <a:sym typeface="Inter"/>
              </a:rPr>
              <a:t>Intensity clamping</a:t>
            </a:r>
            <a:endParaRPr sz="1300">
              <a:solidFill>
                <a:srgbClr val="666666"/>
              </a:solidFill>
              <a:latin typeface="Inter"/>
              <a:ea typeface="Inter"/>
              <a:cs typeface="Inter"/>
              <a:sym typeface="Inter"/>
            </a:endParaRPr>
          </a:p>
          <a:p>
            <a:pPr indent="-311150" lvl="0" marL="457200" rtl="0" algn="l">
              <a:spcBef>
                <a:spcPts val="0"/>
              </a:spcBef>
              <a:spcAft>
                <a:spcPts val="0"/>
              </a:spcAft>
              <a:buClr>
                <a:srgbClr val="666666"/>
              </a:buClr>
              <a:buSzPts val="1300"/>
              <a:buFont typeface="Inter"/>
              <a:buChar char="●"/>
            </a:pPr>
            <a:r>
              <a:rPr lang="en" sz="1300">
                <a:solidFill>
                  <a:srgbClr val="666666"/>
                </a:solidFill>
                <a:latin typeface="Inter"/>
                <a:ea typeface="Inter"/>
                <a:cs typeface="Inter"/>
                <a:sym typeface="Inter"/>
              </a:rPr>
              <a:t>Path regularization</a:t>
            </a:r>
            <a:endParaRPr sz="1300">
              <a:solidFill>
                <a:srgbClr val="666666"/>
              </a:solidFill>
              <a:latin typeface="Inter"/>
              <a:ea typeface="Inter"/>
              <a:cs typeface="Inter"/>
              <a:sym typeface="Inter"/>
            </a:endParaRPr>
          </a:p>
          <a:p>
            <a:pPr indent="0" lvl="0" marL="457200" rtl="0" algn="l">
              <a:spcBef>
                <a:spcPts val="0"/>
              </a:spcBef>
              <a:spcAft>
                <a:spcPts val="0"/>
              </a:spcAft>
              <a:buNone/>
            </a:pPr>
            <a:r>
              <a:t/>
            </a:r>
            <a:endParaRPr>
              <a:solidFill>
                <a:srgbClr val="666666"/>
              </a:solidFill>
              <a:latin typeface="Inter"/>
              <a:ea typeface="Inter"/>
              <a:cs typeface="Inter"/>
              <a:sym typeface="Inter"/>
            </a:endParaRPr>
          </a:p>
        </p:txBody>
      </p:sp>
      <p:sp>
        <p:nvSpPr>
          <p:cNvPr id="655" name="Google Shape;655;p62"/>
          <p:cNvSpPr txBox="1"/>
          <p:nvPr/>
        </p:nvSpPr>
        <p:spPr>
          <a:xfrm>
            <a:off x="1375100" y="950725"/>
            <a:ext cx="2754900" cy="32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666666"/>
                </a:solidFill>
                <a:latin typeface="Inter"/>
                <a:ea typeface="Inter"/>
                <a:cs typeface="Inter"/>
                <a:sym typeface="Inter"/>
              </a:rPr>
              <a:t>Choose your rays wisely</a:t>
            </a:r>
            <a:endParaRPr b="1" sz="1500">
              <a:solidFill>
                <a:srgbClr val="666666"/>
              </a:solidFill>
              <a:latin typeface="Inter"/>
              <a:ea typeface="Inter"/>
              <a:cs typeface="Inter"/>
              <a:sym typeface="Inter"/>
            </a:endParaRPr>
          </a:p>
        </p:txBody>
      </p:sp>
      <p:sp>
        <p:nvSpPr>
          <p:cNvPr id="656" name="Google Shape;656;p62"/>
          <p:cNvSpPr txBox="1"/>
          <p:nvPr/>
        </p:nvSpPr>
        <p:spPr>
          <a:xfrm>
            <a:off x="1388314" y="4048543"/>
            <a:ext cx="6537900" cy="5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EFEFEF"/>
                </a:solidFill>
                <a:latin typeface="Inter"/>
                <a:ea typeface="Inter"/>
                <a:cs typeface="Inter"/>
                <a:sym typeface="Inter"/>
              </a:rPr>
              <a:t>Transition from 2D to high-dimensional sampling</a:t>
            </a:r>
            <a:endParaRPr b="1" sz="2000">
              <a:solidFill>
                <a:srgbClr val="EFEFEF"/>
              </a:solidFill>
              <a:latin typeface="Inter"/>
              <a:ea typeface="Inter"/>
              <a:cs typeface="Inter"/>
              <a:sym typeface="Int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63"/>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One</a:t>
            </a:r>
            <a:r>
              <a:rPr lang="en"/>
              <a:t>-bounce Indirect Diffuse</a:t>
            </a:r>
            <a:endParaRPr/>
          </a:p>
        </p:txBody>
      </p:sp>
      <p:sp>
        <p:nvSpPr>
          <p:cNvPr id="662" name="Google Shape;662;p63"/>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663" name="Google Shape;663;p63"/>
          <p:cNvSpPr txBox="1"/>
          <p:nvPr>
            <p:ph idx="1" type="body"/>
          </p:nvPr>
        </p:nvSpPr>
        <p:spPr>
          <a:xfrm>
            <a:off x="476250" y="1071775"/>
            <a:ext cx="4066200" cy="33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EFEFEF"/>
                </a:solidFill>
              </a:rPr>
              <a:t>A.k.a. “Global Illumination”</a:t>
            </a:r>
            <a:endParaRPr>
              <a:solidFill>
                <a:srgbClr val="EFEFEF"/>
              </a:solidFill>
            </a:endParaRPr>
          </a:p>
          <a:p>
            <a:pPr indent="0" lvl="0" marL="457200" rtl="0" algn="l">
              <a:spcBef>
                <a:spcPts val="1000"/>
              </a:spcBef>
              <a:spcAft>
                <a:spcPts val="1000"/>
              </a:spcAft>
              <a:buNone/>
            </a:pPr>
            <a:r>
              <a:t/>
            </a:r>
            <a:endParaRPr>
              <a:solidFill>
                <a:srgbClr val="EFEFEF"/>
              </a:solidFill>
            </a:endParaRPr>
          </a:p>
        </p:txBody>
      </p:sp>
      <p:pic>
        <p:nvPicPr>
          <p:cNvPr id="664" name="Google Shape;664;p63"/>
          <p:cNvPicPr preferRelativeResize="0"/>
          <p:nvPr/>
        </p:nvPicPr>
        <p:blipFill>
          <a:blip r:embed="rId3">
            <a:alphaModFix/>
          </a:blip>
          <a:stretch>
            <a:fillRect/>
          </a:stretch>
        </p:blipFill>
        <p:spPr>
          <a:xfrm>
            <a:off x="422945" y="1643409"/>
            <a:ext cx="2619976" cy="2619976"/>
          </a:xfrm>
          <a:prstGeom prst="rect">
            <a:avLst/>
          </a:prstGeom>
          <a:noFill/>
          <a:ln>
            <a:noFill/>
          </a:ln>
        </p:spPr>
      </p:pic>
      <p:pic>
        <p:nvPicPr>
          <p:cNvPr id="665" name="Google Shape;665;p63"/>
          <p:cNvPicPr preferRelativeResize="0"/>
          <p:nvPr/>
        </p:nvPicPr>
        <p:blipFill>
          <a:blip r:embed="rId4">
            <a:alphaModFix/>
          </a:blip>
          <a:stretch>
            <a:fillRect/>
          </a:stretch>
        </p:blipFill>
        <p:spPr>
          <a:xfrm>
            <a:off x="3258396" y="1643409"/>
            <a:ext cx="2623250" cy="2623250"/>
          </a:xfrm>
          <a:prstGeom prst="rect">
            <a:avLst/>
          </a:prstGeom>
          <a:noFill/>
          <a:ln>
            <a:noFill/>
          </a:ln>
        </p:spPr>
      </p:pic>
      <p:pic>
        <p:nvPicPr>
          <p:cNvPr id="666" name="Google Shape;666;p63"/>
          <p:cNvPicPr preferRelativeResize="0"/>
          <p:nvPr/>
        </p:nvPicPr>
        <p:blipFill>
          <a:blip r:embed="rId5">
            <a:alphaModFix/>
          </a:blip>
          <a:stretch>
            <a:fillRect/>
          </a:stretch>
        </p:blipFill>
        <p:spPr>
          <a:xfrm>
            <a:off x="6101405" y="1643682"/>
            <a:ext cx="2623250" cy="2623250"/>
          </a:xfrm>
          <a:prstGeom prst="rect">
            <a:avLst/>
          </a:prstGeom>
          <a:noFill/>
          <a:ln>
            <a:noFill/>
          </a:ln>
        </p:spPr>
      </p:pic>
      <p:sp>
        <p:nvSpPr>
          <p:cNvPr id="667" name="Google Shape;667;p63"/>
          <p:cNvSpPr txBox="1"/>
          <p:nvPr/>
        </p:nvSpPr>
        <p:spPr>
          <a:xfrm>
            <a:off x="2980061" y="2695675"/>
            <a:ext cx="2982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EFEFEF"/>
                </a:solidFill>
                <a:latin typeface="Inter"/>
                <a:ea typeface="Inter"/>
                <a:cs typeface="Inter"/>
                <a:sym typeface="Inter"/>
              </a:rPr>
              <a:t>+</a:t>
            </a:r>
            <a:endParaRPr sz="2000">
              <a:solidFill>
                <a:srgbClr val="EFEFEF"/>
              </a:solidFill>
              <a:latin typeface="Inter"/>
              <a:ea typeface="Inter"/>
              <a:cs typeface="Inter"/>
              <a:sym typeface="Inter"/>
            </a:endParaRPr>
          </a:p>
        </p:txBody>
      </p:sp>
      <p:sp>
        <p:nvSpPr>
          <p:cNvPr id="668" name="Google Shape;668;p63"/>
          <p:cNvSpPr txBox="1"/>
          <p:nvPr/>
        </p:nvSpPr>
        <p:spPr>
          <a:xfrm>
            <a:off x="5823120" y="2695675"/>
            <a:ext cx="2982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EFEFEF"/>
                </a:solidFill>
                <a:latin typeface="Inter"/>
                <a:ea typeface="Inter"/>
                <a:cs typeface="Inter"/>
                <a:sym typeface="Inter"/>
              </a:rPr>
              <a:t>=</a:t>
            </a:r>
            <a:endParaRPr sz="2000">
              <a:solidFill>
                <a:srgbClr val="EFEFEF"/>
              </a:solidFill>
              <a:latin typeface="Inter"/>
              <a:ea typeface="Inter"/>
              <a:cs typeface="Inter"/>
              <a:sym typeface="Int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64"/>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solidFill>
                  <a:schemeClr val="lt1"/>
                </a:solidFill>
              </a:rPr>
              <a:t>One-bounce Indirect Diffuse</a:t>
            </a:r>
            <a:endParaRPr/>
          </a:p>
        </p:txBody>
      </p:sp>
      <p:sp>
        <p:nvSpPr>
          <p:cNvPr id="674" name="Google Shape;674;p64"/>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675" name="Google Shape;675;p64"/>
          <p:cNvSpPr/>
          <p:nvPr/>
        </p:nvSpPr>
        <p:spPr>
          <a:xfrm>
            <a:off x="4321200" y="2010160"/>
            <a:ext cx="501600" cy="501600"/>
          </a:xfrm>
          <a:prstGeom prst="rect">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64"/>
          <p:cNvSpPr/>
          <p:nvPr/>
        </p:nvSpPr>
        <p:spPr>
          <a:xfrm>
            <a:off x="4499925" y="2185210"/>
            <a:ext cx="151500" cy="151500"/>
          </a:xfrm>
          <a:prstGeom prst="ellipse">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64"/>
          <p:cNvSpPr txBox="1"/>
          <p:nvPr/>
        </p:nvSpPr>
        <p:spPr>
          <a:xfrm>
            <a:off x="4830702" y="1920275"/>
            <a:ext cx="1216500" cy="7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CCCCCC"/>
                </a:solidFill>
                <a:latin typeface="Inter"/>
                <a:ea typeface="Inter"/>
                <a:cs typeface="Inter"/>
                <a:sym typeface="Inter"/>
              </a:rPr>
              <a:t>Position</a:t>
            </a:r>
            <a:endParaRPr sz="1100">
              <a:solidFill>
                <a:srgbClr val="CCCCCC"/>
              </a:solidFill>
              <a:latin typeface="Inter"/>
              <a:ea typeface="Inter"/>
              <a:cs typeface="Inter"/>
              <a:sym typeface="Inter"/>
            </a:endParaRPr>
          </a:p>
          <a:p>
            <a:pPr indent="0" lvl="0" marL="0" rtl="0" algn="l">
              <a:spcBef>
                <a:spcPts val="0"/>
              </a:spcBef>
              <a:spcAft>
                <a:spcPts val="0"/>
              </a:spcAft>
              <a:buNone/>
            </a:pPr>
            <a:r>
              <a:rPr lang="en" sz="1100">
                <a:solidFill>
                  <a:srgbClr val="CCCCCC"/>
                </a:solidFill>
                <a:latin typeface="Inter"/>
                <a:ea typeface="Inter"/>
                <a:cs typeface="Inter"/>
                <a:sym typeface="Inter"/>
              </a:rPr>
              <a:t>Normal</a:t>
            </a:r>
            <a:endParaRPr sz="1100">
              <a:solidFill>
                <a:srgbClr val="CCCCCC"/>
              </a:solidFill>
              <a:latin typeface="Inter"/>
              <a:ea typeface="Inter"/>
              <a:cs typeface="Inter"/>
              <a:sym typeface="Inter"/>
            </a:endParaRPr>
          </a:p>
          <a:p>
            <a:pPr indent="0" lvl="0" marL="0" rtl="0" algn="l">
              <a:spcBef>
                <a:spcPts val="0"/>
              </a:spcBef>
              <a:spcAft>
                <a:spcPts val="0"/>
              </a:spcAft>
              <a:buNone/>
            </a:pPr>
            <a:r>
              <a:rPr lang="en" sz="1100">
                <a:solidFill>
                  <a:srgbClr val="CCCCCC"/>
                </a:solidFill>
                <a:latin typeface="Inter"/>
                <a:ea typeface="Inter"/>
                <a:cs typeface="Inter"/>
                <a:sym typeface="Inter"/>
              </a:rPr>
              <a:t>Albedo</a:t>
            </a:r>
            <a:endParaRPr sz="1100">
              <a:solidFill>
                <a:srgbClr val="CCCCCC"/>
              </a:solidFill>
              <a:latin typeface="Inter"/>
              <a:ea typeface="Inter"/>
              <a:cs typeface="Inter"/>
              <a:sym typeface="Inter"/>
            </a:endParaRPr>
          </a:p>
        </p:txBody>
      </p:sp>
      <p:sp>
        <p:nvSpPr>
          <p:cNvPr id="678" name="Google Shape;678;p64"/>
          <p:cNvSpPr txBox="1"/>
          <p:nvPr/>
        </p:nvSpPr>
        <p:spPr>
          <a:xfrm>
            <a:off x="4330650" y="1749160"/>
            <a:ext cx="482700" cy="27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CCCCCC"/>
                </a:solidFill>
                <a:latin typeface="Inter"/>
                <a:ea typeface="Inter"/>
                <a:cs typeface="Inter"/>
                <a:sym typeface="Inter"/>
              </a:rPr>
              <a:t>Pixel</a:t>
            </a:r>
            <a:endParaRPr sz="1000">
              <a:solidFill>
                <a:srgbClr val="CCCCCC"/>
              </a:solidFill>
              <a:latin typeface="Inter"/>
              <a:ea typeface="Inter"/>
              <a:cs typeface="Inter"/>
              <a:sym typeface="Inter"/>
            </a:endParaRPr>
          </a:p>
        </p:txBody>
      </p:sp>
      <p:sp>
        <p:nvSpPr>
          <p:cNvPr id="679" name="Google Shape;679;p64"/>
          <p:cNvSpPr txBox="1"/>
          <p:nvPr/>
        </p:nvSpPr>
        <p:spPr>
          <a:xfrm>
            <a:off x="3403664" y="2068852"/>
            <a:ext cx="9417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CCCCCC"/>
                </a:solidFill>
                <a:latin typeface="Inter"/>
                <a:ea typeface="Inter"/>
                <a:cs typeface="Inter"/>
                <a:sym typeface="Inter"/>
              </a:rPr>
              <a:t>Start from</a:t>
            </a:r>
            <a:endParaRPr sz="1200">
              <a:solidFill>
                <a:srgbClr val="CCCCCC"/>
              </a:solidFill>
              <a:latin typeface="Inter"/>
              <a:ea typeface="Inter"/>
              <a:cs typeface="Inter"/>
              <a:sym typeface="Inter"/>
            </a:endParaRPr>
          </a:p>
        </p:txBody>
      </p:sp>
      <p:grpSp>
        <p:nvGrpSpPr>
          <p:cNvPr id="680" name="Google Shape;680;p64"/>
          <p:cNvGrpSpPr/>
          <p:nvPr/>
        </p:nvGrpSpPr>
        <p:grpSpPr>
          <a:xfrm>
            <a:off x="3852750" y="2947918"/>
            <a:ext cx="1438500" cy="1363707"/>
            <a:chOff x="5231825" y="1201818"/>
            <a:chExt cx="1438500" cy="1363707"/>
          </a:xfrm>
        </p:grpSpPr>
        <p:grpSp>
          <p:nvGrpSpPr>
            <p:cNvPr id="681" name="Google Shape;681;p64"/>
            <p:cNvGrpSpPr/>
            <p:nvPr/>
          </p:nvGrpSpPr>
          <p:grpSpPr>
            <a:xfrm>
              <a:off x="5375418" y="1373925"/>
              <a:ext cx="1196257" cy="1191600"/>
              <a:chOff x="2471093" y="1380150"/>
              <a:chExt cx="1196257" cy="1191600"/>
            </a:xfrm>
          </p:grpSpPr>
          <p:grpSp>
            <p:nvGrpSpPr>
              <p:cNvPr id="682" name="Google Shape;682;p64"/>
              <p:cNvGrpSpPr/>
              <p:nvPr/>
            </p:nvGrpSpPr>
            <p:grpSpPr>
              <a:xfrm>
                <a:off x="2471093" y="1380150"/>
                <a:ext cx="1196257" cy="1191600"/>
                <a:chOff x="3373868" y="2603325"/>
                <a:chExt cx="1196257" cy="1191600"/>
              </a:xfrm>
            </p:grpSpPr>
            <p:sp>
              <p:nvSpPr>
                <p:cNvPr id="683" name="Google Shape;683;p64"/>
                <p:cNvSpPr/>
                <p:nvPr/>
              </p:nvSpPr>
              <p:spPr>
                <a:xfrm rot="-5400000">
                  <a:off x="3378525" y="2603325"/>
                  <a:ext cx="1191600" cy="1191600"/>
                </a:xfrm>
                <a:prstGeom prst="arc">
                  <a:avLst>
                    <a:gd fmla="val 16200000" name="adj1"/>
                    <a:gd fmla="val 5478877" name="adj2"/>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84" name="Google Shape;684;p64"/>
                <p:cNvCxnSpPr>
                  <a:endCxn id="683" idx="2"/>
                </p:cNvCxnSpPr>
                <p:nvPr/>
              </p:nvCxnSpPr>
              <p:spPr>
                <a:xfrm>
                  <a:off x="3373868" y="3203494"/>
                  <a:ext cx="1196100" cy="9300"/>
                </a:xfrm>
                <a:prstGeom prst="straightConnector1">
                  <a:avLst/>
                </a:prstGeom>
                <a:noFill/>
                <a:ln cap="flat" cmpd="sng" w="9525">
                  <a:solidFill>
                    <a:srgbClr val="CCCCCC"/>
                  </a:solidFill>
                  <a:prstDash val="solid"/>
                  <a:round/>
                  <a:headEnd len="med" w="med" type="none"/>
                  <a:tailEnd len="med" w="med" type="none"/>
                </a:ln>
              </p:spPr>
            </p:cxnSp>
          </p:grpSp>
          <p:sp>
            <p:nvSpPr>
              <p:cNvPr id="685" name="Google Shape;685;p64"/>
              <p:cNvSpPr/>
              <p:nvPr/>
            </p:nvSpPr>
            <p:spPr>
              <a:xfrm>
                <a:off x="3044625" y="1960834"/>
                <a:ext cx="49200" cy="49200"/>
              </a:xfrm>
              <a:prstGeom prst="ellipse">
                <a:avLst/>
              </a:prstGeom>
              <a:solidFill>
                <a:srgbClr val="EFEFEF"/>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86" name="Google Shape;686;p64"/>
            <p:cNvCxnSpPr/>
            <p:nvPr/>
          </p:nvCxnSpPr>
          <p:spPr>
            <a:xfrm rot="10800000">
              <a:off x="5799725" y="1209918"/>
              <a:ext cx="170400" cy="766500"/>
            </a:xfrm>
            <a:prstGeom prst="straightConnector1">
              <a:avLst/>
            </a:prstGeom>
            <a:noFill/>
            <a:ln cap="flat" cmpd="sng" w="9525">
              <a:solidFill>
                <a:srgbClr val="CCCCCC"/>
              </a:solidFill>
              <a:prstDash val="solid"/>
              <a:round/>
              <a:headEnd len="med" w="med" type="none"/>
              <a:tailEnd len="med" w="med" type="triangle"/>
            </a:ln>
          </p:spPr>
        </p:cxnSp>
        <p:cxnSp>
          <p:nvCxnSpPr>
            <p:cNvPr id="687" name="Google Shape;687;p64"/>
            <p:cNvCxnSpPr/>
            <p:nvPr/>
          </p:nvCxnSpPr>
          <p:spPr>
            <a:xfrm flipH="1" rot="10800000">
              <a:off x="5970125" y="1276218"/>
              <a:ext cx="364200" cy="700200"/>
            </a:xfrm>
            <a:prstGeom prst="straightConnector1">
              <a:avLst/>
            </a:prstGeom>
            <a:noFill/>
            <a:ln cap="flat" cmpd="sng" w="9525">
              <a:solidFill>
                <a:srgbClr val="CCCCCC"/>
              </a:solidFill>
              <a:prstDash val="solid"/>
              <a:round/>
              <a:headEnd len="med" w="med" type="none"/>
              <a:tailEnd len="med" w="med" type="triangle"/>
            </a:ln>
          </p:spPr>
        </p:cxnSp>
        <p:cxnSp>
          <p:nvCxnSpPr>
            <p:cNvPr id="688" name="Google Shape;688;p64"/>
            <p:cNvCxnSpPr/>
            <p:nvPr/>
          </p:nvCxnSpPr>
          <p:spPr>
            <a:xfrm rot="10800000">
              <a:off x="5231825" y="1758618"/>
              <a:ext cx="738300" cy="217800"/>
            </a:xfrm>
            <a:prstGeom prst="straightConnector1">
              <a:avLst/>
            </a:prstGeom>
            <a:noFill/>
            <a:ln cap="flat" cmpd="sng" w="9525">
              <a:solidFill>
                <a:srgbClr val="CCCCCC"/>
              </a:solidFill>
              <a:prstDash val="solid"/>
              <a:round/>
              <a:headEnd len="med" w="med" type="none"/>
              <a:tailEnd len="med" w="med" type="triangle"/>
            </a:ln>
          </p:spPr>
        </p:cxnSp>
        <p:cxnSp>
          <p:nvCxnSpPr>
            <p:cNvPr id="689" name="Google Shape;689;p64"/>
            <p:cNvCxnSpPr/>
            <p:nvPr/>
          </p:nvCxnSpPr>
          <p:spPr>
            <a:xfrm flipH="1" rot="10800000">
              <a:off x="5970125" y="1626318"/>
              <a:ext cx="700200" cy="350100"/>
            </a:xfrm>
            <a:prstGeom prst="straightConnector1">
              <a:avLst/>
            </a:prstGeom>
            <a:noFill/>
            <a:ln cap="flat" cmpd="sng" w="9525">
              <a:solidFill>
                <a:srgbClr val="CCCCCC"/>
              </a:solidFill>
              <a:prstDash val="solid"/>
              <a:round/>
              <a:headEnd len="med" w="med" type="none"/>
              <a:tailEnd len="med" w="med" type="triangle"/>
            </a:ln>
          </p:spPr>
        </p:cxnSp>
        <p:cxnSp>
          <p:nvCxnSpPr>
            <p:cNvPr id="690" name="Google Shape;690;p64"/>
            <p:cNvCxnSpPr/>
            <p:nvPr/>
          </p:nvCxnSpPr>
          <p:spPr>
            <a:xfrm flipH="1" rot="10800000">
              <a:off x="5970125" y="1201818"/>
              <a:ext cx="100800" cy="774600"/>
            </a:xfrm>
            <a:prstGeom prst="straightConnector1">
              <a:avLst/>
            </a:prstGeom>
            <a:noFill/>
            <a:ln cap="flat" cmpd="sng" w="9525">
              <a:solidFill>
                <a:srgbClr val="CCCCCC"/>
              </a:solidFill>
              <a:prstDash val="solid"/>
              <a:round/>
              <a:headEnd len="med" w="med" type="none"/>
              <a:tailEnd len="med" w="med" type="triangle"/>
            </a:ln>
          </p:spPr>
        </p:cxnSp>
        <p:cxnSp>
          <p:nvCxnSpPr>
            <p:cNvPr id="691" name="Google Shape;691;p64"/>
            <p:cNvCxnSpPr/>
            <p:nvPr/>
          </p:nvCxnSpPr>
          <p:spPr>
            <a:xfrm flipH="1" rot="10800000">
              <a:off x="5974857" y="1376950"/>
              <a:ext cx="507600" cy="604200"/>
            </a:xfrm>
            <a:prstGeom prst="straightConnector1">
              <a:avLst/>
            </a:prstGeom>
            <a:noFill/>
            <a:ln cap="flat" cmpd="sng" w="9525">
              <a:solidFill>
                <a:srgbClr val="CCCCCC"/>
              </a:solidFill>
              <a:prstDash val="solid"/>
              <a:round/>
              <a:headEnd len="med" w="med" type="none"/>
              <a:tailEnd len="med" w="med" type="triangle"/>
            </a:ln>
          </p:spPr>
        </p:cxnSp>
        <p:cxnSp>
          <p:nvCxnSpPr>
            <p:cNvPr id="692" name="Google Shape;692;p64"/>
            <p:cNvCxnSpPr/>
            <p:nvPr/>
          </p:nvCxnSpPr>
          <p:spPr>
            <a:xfrm rot="10800000">
              <a:off x="5418057" y="1448050"/>
              <a:ext cx="556800" cy="533100"/>
            </a:xfrm>
            <a:prstGeom prst="straightConnector1">
              <a:avLst/>
            </a:prstGeom>
            <a:noFill/>
            <a:ln cap="flat" cmpd="sng" w="9525">
              <a:solidFill>
                <a:srgbClr val="CCCCCC"/>
              </a:solidFill>
              <a:prstDash val="solid"/>
              <a:round/>
              <a:headEnd len="med" w="med" type="none"/>
              <a:tailEnd len="med" w="med" type="triangle"/>
            </a:ln>
          </p:spPr>
        </p:cxnSp>
        <p:cxnSp>
          <p:nvCxnSpPr>
            <p:cNvPr id="693" name="Google Shape;693;p64"/>
            <p:cNvCxnSpPr/>
            <p:nvPr/>
          </p:nvCxnSpPr>
          <p:spPr>
            <a:xfrm rot="10800000">
              <a:off x="5616657" y="1291750"/>
              <a:ext cx="358200" cy="689400"/>
            </a:xfrm>
            <a:prstGeom prst="straightConnector1">
              <a:avLst/>
            </a:prstGeom>
            <a:noFill/>
            <a:ln cap="flat" cmpd="sng" w="9525">
              <a:solidFill>
                <a:srgbClr val="CCCCCC"/>
              </a:solidFill>
              <a:prstDash val="solid"/>
              <a:round/>
              <a:headEnd len="med" w="med" type="none"/>
              <a:tailEnd len="med" w="med" type="triangle"/>
            </a:ln>
          </p:spPr>
        </p:cxnSp>
      </p:grpSp>
      <p:sp>
        <p:nvSpPr>
          <p:cNvPr id="694" name="Google Shape;694;p64"/>
          <p:cNvSpPr txBox="1"/>
          <p:nvPr/>
        </p:nvSpPr>
        <p:spPr>
          <a:xfrm>
            <a:off x="3786957" y="3699300"/>
            <a:ext cx="16389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CCCCCC"/>
                </a:solidFill>
                <a:latin typeface="Inter"/>
                <a:ea typeface="Inter"/>
                <a:cs typeface="Inter"/>
                <a:sym typeface="Inter"/>
              </a:rPr>
              <a:t>Monte Carlo Integration</a:t>
            </a:r>
            <a:endParaRPr sz="1000">
              <a:solidFill>
                <a:srgbClr val="CCCCCC"/>
              </a:solidFill>
              <a:latin typeface="Inter"/>
              <a:ea typeface="Inter"/>
              <a:cs typeface="Inter"/>
              <a:sym typeface="Inter"/>
            </a:endParaRPr>
          </a:p>
        </p:txBody>
      </p:sp>
      <p:cxnSp>
        <p:nvCxnSpPr>
          <p:cNvPr id="695" name="Google Shape;695;p64"/>
          <p:cNvCxnSpPr/>
          <p:nvPr/>
        </p:nvCxnSpPr>
        <p:spPr>
          <a:xfrm>
            <a:off x="4570950" y="2610500"/>
            <a:ext cx="0" cy="373800"/>
          </a:xfrm>
          <a:prstGeom prst="straightConnector1">
            <a:avLst/>
          </a:prstGeom>
          <a:noFill/>
          <a:ln cap="flat" cmpd="sng" w="9525">
            <a:solidFill>
              <a:srgbClr val="434343"/>
            </a:solidFill>
            <a:prstDash val="solid"/>
            <a:round/>
            <a:headEnd len="med" w="med" type="none"/>
            <a:tailEnd len="med" w="med" type="none"/>
          </a:ln>
        </p:spPr>
      </p:cxnSp>
      <p:cxnSp>
        <p:nvCxnSpPr>
          <p:cNvPr id="696" name="Google Shape;696;p64"/>
          <p:cNvCxnSpPr/>
          <p:nvPr/>
        </p:nvCxnSpPr>
        <p:spPr>
          <a:xfrm>
            <a:off x="4570950" y="4022409"/>
            <a:ext cx="0" cy="439800"/>
          </a:xfrm>
          <a:prstGeom prst="straightConnector1">
            <a:avLst/>
          </a:prstGeom>
          <a:noFill/>
          <a:ln cap="flat" cmpd="sng" w="9525">
            <a:solidFill>
              <a:srgbClr val="434343"/>
            </a:solidFill>
            <a:prstDash val="solid"/>
            <a:round/>
            <a:headEnd len="med" w="med" type="none"/>
            <a:tailEnd len="med" w="med" type="none"/>
          </a:ln>
        </p:spPr>
      </p:cxnSp>
      <p:cxnSp>
        <p:nvCxnSpPr>
          <p:cNvPr id="697" name="Google Shape;697;p64"/>
          <p:cNvCxnSpPr/>
          <p:nvPr/>
        </p:nvCxnSpPr>
        <p:spPr>
          <a:xfrm>
            <a:off x="4570950" y="1116700"/>
            <a:ext cx="0" cy="658500"/>
          </a:xfrm>
          <a:prstGeom prst="straightConnector1">
            <a:avLst/>
          </a:prstGeom>
          <a:noFill/>
          <a:ln cap="flat" cmpd="sng" w="9525">
            <a:solidFill>
              <a:srgbClr val="434343"/>
            </a:solidFill>
            <a:prstDash val="solid"/>
            <a:round/>
            <a:headEnd len="med" w="med" type="none"/>
            <a:tailEnd len="med" w="med" type="none"/>
          </a:ln>
        </p:spPr>
      </p:cxnSp>
      <p:sp>
        <p:nvSpPr>
          <p:cNvPr id="698" name="Google Shape;698;p64"/>
          <p:cNvSpPr txBox="1"/>
          <p:nvPr/>
        </p:nvSpPr>
        <p:spPr>
          <a:xfrm>
            <a:off x="1051750" y="1370750"/>
            <a:ext cx="1334400" cy="4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EFEFEF"/>
                </a:solidFill>
                <a:latin typeface="Inter"/>
                <a:ea typeface="Inter"/>
                <a:cs typeface="Inter"/>
                <a:sym typeface="Inter"/>
              </a:rPr>
              <a:t>Offline</a:t>
            </a:r>
            <a:endParaRPr b="1" sz="2000">
              <a:solidFill>
                <a:srgbClr val="EFEFEF"/>
              </a:solidFill>
              <a:latin typeface="Inter"/>
              <a:ea typeface="Inter"/>
              <a:cs typeface="Inter"/>
              <a:sym typeface="Inter"/>
            </a:endParaRPr>
          </a:p>
        </p:txBody>
      </p:sp>
      <p:sp>
        <p:nvSpPr>
          <p:cNvPr id="699" name="Google Shape;699;p64"/>
          <p:cNvSpPr txBox="1"/>
          <p:nvPr/>
        </p:nvSpPr>
        <p:spPr>
          <a:xfrm>
            <a:off x="6666175" y="1370750"/>
            <a:ext cx="1511100" cy="4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EFEFEF"/>
                </a:solidFill>
                <a:latin typeface="Inter"/>
                <a:ea typeface="Inter"/>
                <a:cs typeface="Inter"/>
                <a:sym typeface="Inter"/>
              </a:rPr>
              <a:t>Real-Time</a:t>
            </a:r>
            <a:endParaRPr b="1" sz="2000">
              <a:solidFill>
                <a:srgbClr val="EFEFEF"/>
              </a:solidFill>
              <a:latin typeface="Inter"/>
              <a:ea typeface="Inter"/>
              <a:cs typeface="Inter"/>
              <a:sym typeface="Inter"/>
            </a:endParaRPr>
          </a:p>
        </p:txBody>
      </p:sp>
      <p:sp>
        <p:nvSpPr>
          <p:cNvPr id="700" name="Google Shape;700;p64"/>
          <p:cNvSpPr txBox="1"/>
          <p:nvPr/>
        </p:nvSpPr>
        <p:spPr>
          <a:xfrm>
            <a:off x="867225" y="2054432"/>
            <a:ext cx="1575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REYES, Scanline</a:t>
            </a:r>
            <a:endParaRPr>
              <a:solidFill>
                <a:srgbClr val="EFEFEF"/>
              </a:solidFill>
              <a:latin typeface="Inter"/>
              <a:ea typeface="Inter"/>
              <a:cs typeface="Inter"/>
              <a:sym typeface="Inter"/>
            </a:endParaRPr>
          </a:p>
        </p:txBody>
      </p:sp>
      <p:sp>
        <p:nvSpPr>
          <p:cNvPr id="701" name="Google Shape;701;p64"/>
          <p:cNvSpPr txBox="1"/>
          <p:nvPr/>
        </p:nvSpPr>
        <p:spPr>
          <a:xfrm>
            <a:off x="6734625" y="2054432"/>
            <a:ext cx="1575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Rasterization</a:t>
            </a:r>
            <a:endParaRPr>
              <a:solidFill>
                <a:srgbClr val="EFEFEF"/>
              </a:solidFill>
              <a:latin typeface="Inter"/>
              <a:ea typeface="Inter"/>
              <a:cs typeface="Inter"/>
              <a:sym typeface="Inter"/>
            </a:endParaRPr>
          </a:p>
        </p:txBody>
      </p:sp>
      <p:sp>
        <p:nvSpPr>
          <p:cNvPr id="702" name="Google Shape;702;p64"/>
          <p:cNvSpPr txBox="1"/>
          <p:nvPr/>
        </p:nvSpPr>
        <p:spPr>
          <a:xfrm>
            <a:off x="867225" y="3125944"/>
            <a:ext cx="1976700" cy="5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Irradiance caching</a:t>
            </a:r>
            <a:br>
              <a:rPr lang="en">
                <a:solidFill>
                  <a:srgbClr val="EFEFEF"/>
                </a:solidFill>
                <a:latin typeface="Inter"/>
                <a:ea typeface="Inter"/>
                <a:cs typeface="Inter"/>
                <a:sym typeface="Inter"/>
              </a:rPr>
            </a:br>
            <a:r>
              <a:rPr b="1" lang="en">
                <a:solidFill>
                  <a:srgbClr val="EFEFEF"/>
                </a:solidFill>
                <a:latin typeface="Inter"/>
                <a:ea typeface="Inter"/>
                <a:cs typeface="Inter"/>
                <a:sym typeface="Inter"/>
              </a:rPr>
              <a:t>[Tabellion 2004]</a:t>
            </a:r>
            <a:endParaRPr b="1">
              <a:solidFill>
                <a:srgbClr val="EFEFEF"/>
              </a:solidFill>
              <a:latin typeface="Inter"/>
              <a:ea typeface="Inter"/>
              <a:cs typeface="Inter"/>
              <a:sym typeface="Inter"/>
            </a:endParaRPr>
          </a:p>
        </p:txBody>
      </p:sp>
      <p:sp>
        <p:nvSpPr>
          <p:cNvPr id="703" name="Google Shape;703;p64"/>
          <p:cNvSpPr txBox="1"/>
          <p:nvPr/>
        </p:nvSpPr>
        <p:spPr>
          <a:xfrm>
            <a:off x="6734625" y="3202144"/>
            <a:ext cx="1976700" cy="5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Simplified shading</a:t>
            </a:r>
            <a:endParaRPr b="1">
              <a:solidFill>
                <a:srgbClr val="EFEFEF"/>
              </a:solidFill>
              <a:latin typeface="Inter"/>
              <a:ea typeface="Inter"/>
              <a:cs typeface="Inter"/>
              <a:sym typeface="Inte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65"/>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Quick Monte Carlo Recap</a:t>
            </a:r>
            <a:endParaRPr/>
          </a:p>
        </p:txBody>
      </p:sp>
      <p:sp>
        <p:nvSpPr>
          <p:cNvPr id="709" name="Google Shape;709;p65"/>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710" name="Google Shape;710;p65"/>
          <p:cNvPicPr preferRelativeResize="0"/>
          <p:nvPr/>
        </p:nvPicPr>
        <p:blipFill>
          <a:blip r:embed="rId3">
            <a:alphaModFix/>
          </a:blip>
          <a:stretch>
            <a:fillRect/>
          </a:stretch>
        </p:blipFill>
        <p:spPr>
          <a:xfrm>
            <a:off x="712600" y="1141375"/>
            <a:ext cx="7718851" cy="1262400"/>
          </a:xfrm>
          <a:prstGeom prst="rect">
            <a:avLst/>
          </a:prstGeom>
          <a:noFill/>
          <a:ln>
            <a:noFill/>
          </a:ln>
        </p:spPr>
      </p:pic>
      <p:pic>
        <p:nvPicPr>
          <p:cNvPr id="711" name="Google Shape;711;p65"/>
          <p:cNvPicPr preferRelativeResize="0"/>
          <p:nvPr/>
        </p:nvPicPr>
        <p:blipFill>
          <a:blip r:embed="rId4">
            <a:alphaModFix/>
          </a:blip>
          <a:stretch>
            <a:fillRect/>
          </a:stretch>
        </p:blipFill>
        <p:spPr>
          <a:xfrm>
            <a:off x="5608075" y="3093400"/>
            <a:ext cx="2032424" cy="1262400"/>
          </a:xfrm>
          <a:prstGeom prst="rect">
            <a:avLst/>
          </a:prstGeom>
          <a:noFill/>
          <a:ln>
            <a:noFill/>
          </a:ln>
        </p:spPr>
      </p:pic>
      <p:sp>
        <p:nvSpPr>
          <p:cNvPr id="712" name="Google Shape;712;p65"/>
          <p:cNvSpPr/>
          <p:nvPr/>
        </p:nvSpPr>
        <p:spPr>
          <a:xfrm>
            <a:off x="3581400" y="3432750"/>
            <a:ext cx="1765800" cy="490500"/>
          </a:xfrm>
          <a:prstGeom prst="rightArrow">
            <a:avLst>
              <a:gd fmla="val 50000" name="adj1"/>
              <a:gd fmla="val 50000" name="adj2"/>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3" name="Google Shape;713;p65"/>
          <p:cNvPicPr preferRelativeResize="0"/>
          <p:nvPr/>
        </p:nvPicPr>
        <p:blipFill>
          <a:blip r:embed="rId5">
            <a:alphaModFix/>
          </a:blip>
          <a:stretch>
            <a:fillRect/>
          </a:stretch>
        </p:blipFill>
        <p:spPr>
          <a:xfrm>
            <a:off x="1618273" y="2857951"/>
            <a:ext cx="1610630" cy="1631475"/>
          </a:xfrm>
          <a:prstGeom prst="rect">
            <a:avLst/>
          </a:prstGeom>
          <a:noFill/>
          <a:ln>
            <a:noFill/>
          </a:ln>
        </p:spPr>
      </p:pic>
      <p:sp>
        <p:nvSpPr>
          <p:cNvPr id="714" name="Google Shape;714;p65"/>
          <p:cNvSpPr txBox="1"/>
          <p:nvPr/>
        </p:nvSpPr>
        <p:spPr>
          <a:xfrm>
            <a:off x="3796349" y="3272308"/>
            <a:ext cx="1199100" cy="3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EFEFEF"/>
                </a:solidFill>
                <a:latin typeface="Inter"/>
                <a:ea typeface="Inter"/>
                <a:cs typeface="Inter"/>
                <a:sym typeface="Inter"/>
              </a:rPr>
              <a:t>cosine-weighted</a:t>
            </a:r>
            <a:endParaRPr sz="900">
              <a:solidFill>
                <a:srgbClr val="EFEFEF"/>
              </a:solidFill>
              <a:latin typeface="Inter"/>
              <a:ea typeface="Inter"/>
              <a:cs typeface="Inter"/>
              <a:sym typeface="Inter"/>
            </a:endParaRPr>
          </a:p>
        </p:txBody>
      </p:sp>
      <p:sp>
        <p:nvSpPr>
          <p:cNvPr id="715" name="Google Shape;715;p65"/>
          <p:cNvSpPr txBox="1"/>
          <p:nvPr/>
        </p:nvSpPr>
        <p:spPr>
          <a:xfrm>
            <a:off x="3674901" y="3756697"/>
            <a:ext cx="1570200" cy="3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EFEFEF"/>
                </a:solidFill>
                <a:latin typeface="Inter"/>
                <a:ea typeface="Inter"/>
                <a:cs typeface="Inter"/>
                <a:sym typeface="Inter"/>
              </a:rPr>
              <a:t>importance sampling</a:t>
            </a:r>
            <a:endParaRPr sz="900">
              <a:solidFill>
                <a:srgbClr val="EFEFEF"/>
              </a:solidFill>
              <a:latin typeface="Inter"/>
              <a:ea typeface="Inter"/>
              <a:cs typeface="Inter"/>
              <a:sym typeface="Int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66"/>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Quasi Monte Carlo (QMC)</a:t>
            </a:r>
            <a:endParaRPr/>
          </a:p>
        </p:txBody>
      </p:sp>
      <p:sp>
        <p:nvSpPr>
          <p:cNvPr id="721" name="Google Shape;721;p66"/>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722" name="Google Shape;722;p66"/>
          <p:cNvSpPr txBox="1"/>
          <p:nvPr>
            <p:ph idx="1" type="body"/>
          </p:nvPr>
        </p:nvSpPr>
        <p:spPr>
          <a:xfrm>
            <a:off x="4156200" y="1644150"/>
            <a:ext cx="4644600" cy="253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600">
                <a:solidFill>
                  <a:srgbClr val="EFEFEF"/>
                </a:solidFill>
              </a:rPr>
              <a:t>Deterministic, low-discrepancy sequences/sets</a:t>
            </a:r>
            <a:br>
              <a:rPr lang="en" sz="1600">
                <a:solidFill>
                  <a:srgbClr val="EFEFEF"/>
                </a:solidFill>
              </a:rPr>
            </a:br>
            <a:r>
              <a:rPr lang="en" sz="1600">
                <a:solidFill>
                  <a:srgbClr val="EFEFEF"/>
                </a:solidFill>
              </a:rPr>
              <a:t>(Halton, Hammersley, </a:t>
            </a:r>
            <a:r>
              <a:rPr lang="en" sz="1600">
                <a:solidFill>
                  <a:srgbClr val="EFEFEF"/>
                </a:solidFill>
              </a:rPr>
              <a:t>Larcher-Pillichshammer</a:t>
            </a:r>
            <a:r>
              <a:rPr lang="en" sz="1600">
                <a:solidFill>
                  <a:srgbClr val="EFEFEF"/>
                </a:solidFill>
              </a:rPr>
              <a:t>)</a:t>
            </a:r>
            <a:endParaRPr sz="1600">
              <a:solidFill>
                <a:srgbClr val="EFEFEF"/>
              </a:solidFill>
            </a:endParaRPr>
          </a:p>
          <a:p>
            <a:pPr indent="0" lvl="0" marL="0" rtl="0" algn="l">
              <a:spcBef>
                <a:spcPts val="1000"/>
              </a:spcBef>
              <a:spcAft>
                <a:spcPts val="0"/>
              </a:spcAft>
              <a:buNone/>
            </a:pPr>
            <a:r>
              <a:rPr lang="en" sz="1600">
                <a:solidFill>
                  <a:srgbClr val="EFEFEF"/>
                </a:solidFill>
              </a:rPr>
              <a:t>Better convergence rate than with random</a:t>
            </a:r>
            <a:br>
              <a:rPr lang="en" sz="1600">
                <a:solidFill>
                  <a:srgbClr val="EFEFEF"/>
                </a:solidFill>
              </a:rPr>
            </a:br>
            <a:br>
              <a:rPr lang="en" sz="1600">
                <a:solidFill>
                  <a:srgbClr val="EFEFEF"/>
                </a:solidFill>
              </a:rPr>
            </a:br>
            <a:r>
              <a:rPr b="1" lang="en" sz="1600">
                <a:solidFill>
                  <a:srgbClr val="EFEFEF"/>
                </a:solidFill>
              </a:rPr>
              <a:t>Sobol</a:t>
            </a:r>
            <a:r>
              <a:rPr lang="en" sz="1600">
                <a:solidFill>
                  <a:srgbClr val="EFEFEF"/>
                </a:solidFill>
              </a:rPr>
              <a:t>, or </a:t>
            </a:r>
            <a:r>
              <a:rPr b="1" lang="en" sz="1600">
                <a:solidFill>
                  <a:srgbClr val="EFEFEF"/>
                </a:solidFill>
              </a:rPr>
              <a:t>(0-2) Sequence</a:t>
            </a:r>
            <a:endParaRPr sz="1600">
              <a:solidFill>
                <a:srgbClr val="EFEFEF"/>
              </a:solidFill>
            </a:endParaRPr>
          </a:p>
          <a:p>
            <a:pPr indent="-330200" lvl="0" marL="457200" rtl="0" algn="l">
              <a:spcBef>
                <a:spcPts val="1000"/>
              </a:spcBef>
              <a:spcAft>
                <a:spcPts val="0"/>
              </a:spcAft>
              <a:buClr>
                <a:srgbClr val="EFEFEF"/>
              </a:buClr>
              <a:buSzPts val="1600"/>
              <a:buChar char="●"/>
            </a:pPr>
            <a:r>
              <a:rPr lang="en" sz="1600">
                <a:solidFill>
                  <a:srgbClr val="EFEFEF"/>
                </a:solidFill>
              </a:rPr>
              <a:t>No need to know sample count</a:t>
            </a:r>
            <a:endParaRPr sz="1600">
              <a:solidFill>
                <a:srgbClr val="EFEFEF"/>
              </a:solidFill>
            </a:endParaRPr>
          </a:p>
        </p:txBody>
      </p:sp>
      <p:pic>
        <p:nvPicPr>
          <p:cNvPr id="723" name="Google Shape;723;p66"/>
          <p:cNvPicPr preferRelativeResize="0"/>
          <p:nvPr/>
        </p:nvPicPr>
        <p:blipFill>
          <a:blip r:embed="rId3">
            <a:alphaModFix/>
          </a:blip>
          <a:stretch>
            <a:fillRect/>
          </a:stretch>
        </p:blipFill>
        <p:spPr>
          <a:xfrm>
            <a:off x="356775" y="1042280"/>
            <a:ext cx="3681900" cy="37295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67"/>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Quasi Monte Carlo (QMC)</a:t>
            </a:r>
            <a:endParaRPr/>
          </a:p>
        </p:txBody>
      </p:sp>
      <p:sp>
        <p:nvSpPr>
          <p:cNvPr id="729" name="Google Shape;729;p67"/>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grpSp>
        <p:nvGrpSpPr>
          <p:cNvPr id="730" name="Google Shape;730;p67"/>
          <p:cNvGrpSpPr/>
          <p:nvPr/>
        </p:nvGrpSpPr>
        <p:grpSpPr>
          <a:xfrm>
            <a:off x="604140" y="1180894"/>
            <a:ext cx="3310651" cy="3298707"/>
            <a:chOff x="5598856" y="407875"/>
            <a:chExt cx="1756500" cy="1756500"/>
          </a:xfrm>
        </p:grpSpPr>
        <p:cxnSp>
          <p:nvCxnSpPr>
            <p:cNvPr id="731" name="Google Shape;731;p67"/>
            <p:cNvCxnSpPr/>
            <p:nvPr/>
          </p:nvCxnSpPr>
          <p:spPr>
            <a:xfrm>
              <a:off x="6479584" y="407875"/>
              <a:ext cx="0" cy="1756500"/>
            </a:xfrm>
            <a:prstGeom prst="straightConnector1">
              <a:avLst/>
            </a:prstGeom>
            <a:noFill/>
            <a:ln cap="flat" cmpd="sng" w="9525">
              <a:solidFill>
                <a:srgbClr val="666666"/>
              </a:solidFill>
              <a:prstDash val="dash"/>
              <a:round/>
              <a:headEnd len="med" w="med" type="none"/>
              <a:tailEnd len="med" w="med" type="none"/>
            </a:ln>
          </p:spPr>
        </p:cxnSp>
        <p:cxnSp>
          <p:nvCxnSpPr>
            <p:cNvPr id="732" name="Google Shape;732;p67"/>
            <p:cNvCxnSpPr/>
            <p:nvPr/>
          </p:nvCxnSpPr>
          <p:spPr>
            <a:xfrm>
              <a:off x="6039727" y="407875"/>
              <a:ext cx="0" cy="1756500"/>
            </a:xfrm>
            <a:prstGeom prst="straightConnector1">
              <a:avLst/>
            </a:prstGeom>
            <a:noFill/>
            <a:ln cap="flat" cmpd="sng" w="9525">
              <a:solidFill>
                <a:srgbClr val="666666"/>
              </a:solidFill>
              <a:prstDash val="dash"/>
              <a:round/>
              <a:headEnd len="med" w="med" type="none"/>
              <a:tailEnd len="med" w="med" type="none"/>
            </a:ln>
          </p:spPr>
        </p:cxnSp>
        <p:cxnSp>
          <p:nvCxnSpPr>
            <p:cNvPr id="733" name="Google Shape;733;p67"/>
            <p:cNvCxnSpPr/>
            <p:nvPr/>
          </p:nvCxnSpPr>
          <p:spPr>
            <a:xfrm>
              <a:off x="6914485" y="407875"/>
              <a:ext cx="0" cy="1756500"/>
            </a:xfrm>
            <a:prstGeom prst="straightConnector1">
              <a:avLst/>
            </a:prstGeom>
            <a:noFill/>
            <a:ln cap="flat" cmpd="sng" w="9525">
              <a:solidFill>
                <a:srgbClr val="666666"/>
              </a:solidFill>
              <a:prstDash val="dash"/>
              <a:round/>
              <a:headEnd len="med" w="med" type="none"/>
              <a:tailEnd len="med" w="med" type="none"/>
            </a:ln>
          </p:spPr>
        </p:cxnSp>
        <p:cxnSp>
          <p:nvCxnSpPr>
            <p:cNvPr id="734" name="Google Shape;734;p67"/>
            <p:cNvCxnSpPr/>
            <p:nvPr/>
          </p:nvCxnSpPr>
          <p:spPr>
            <a:xfrm>
              <a:off x="6477106" y="410353"/>
              <a:ext cx="0" cy="1756500"/>
            </a:xfrm>
            <a:prstGeom prst="straightConnector1">
              <a:avLst/>
            </a:prstGeom>
            <a:noFill/>
            <a:ln cap="flat" cmpd="sng" w="9525">
              <a:solidFill>
                <a:srgbClr val="666666"/>
              </a:solidFill>
              <a:prstDash val="dash"/>
              <a:round/>
              <a:headEnd len="med" w="med" type="none"/>
              <a:tailEnd len="med" w="med" type="none"/>
            </a:ln>
          </p:spPr>
        </p:cxnSp>
        <p:cxnSp>
          <p:nvCxnSpPr>
            <p:cNvPr id="735" name="Google Shape;735;p67"/>
            <p:cNvCxnSpPr/>
            <p:nvPr/>
          </p:nvCxnSpPr>
          <p:spPr>
            <a:xfrm>
              <a:off x="6477106" y="-29504"/>
              <a:ext cx="0" cy="1756500"/>
            </a:xfrm>
            <a:prstGeom prst="straightConnector1">
              <a:avLst/>
            </a:prstGeom>
            <a:noFill/>
            <a:ln cap="flat" cmpd="sng" w="9525">
              <a:solidFill>
                <a:srgbClr val="666666"/>
              </a:solidFill>
              <a:prstDash val="dash"/>
              <a:round/>
              <a:headEnd len="med" w="med" type="none"/>
              <a:tailEnd len="med" w="med" type="none"/>
            </a:ln>
          </p:spPr>
        </p:cxnSp>
        <p:cxnSp>
          <p:nvCxnSpPr>
            <p:cNvPr id="736" name="Google Shape;736;p67"/>
            <p:cNvCxnSpPr/>
            <p:nvPr/>
          </p:nvCxnSpPr>
          <p:spPr>
            <a:xfrm>
              <a:off x="6477106" y="845254"/>
              <a:ext cx="0" cy="1756500"/>
            </a:xfrm>
            <a:prstGeom prst="straightConnector1">
              <a:avLst/>
            </a:prstGeom>
            <a:noFill/>
            <a:ln cap="flat" cmpd="sng" w="9525">
              <a:solidFill>
                <a:srgbClr val="666666"/>
              </a:solidFill>
              <a:prstDash val="dash"/>
              <a:round/>
              <a:headEnd len="med" w="med" type="none"/>
              <a:tailEnd len="med" w="med" type="none"/>
            </a:ln>
          </p:spPr>
        </p:cxnSp>
      </p:grpSp>
      <p:pic>
        <p:nvPicPr>
          <p:cNvPr id="737" name="Google Shape;737;p67"/>
          <p:cNvPicPr preferRelativeResize="0"/>
          <p:nvPr/>
        </p:nvPicPr>
        <p:blipFill>
          <a:blip r:embed="rId3">
            <a:alphaModFix/>
          </a:blip>
          <a:stretch>
            <a:fillRect/>
          </a:stretch>
        </p:blipFill>
        <p:spPr>
          <a:xfrm>
            <a:off x="356775" y="1042280"/>
            <a:ext cx="3681900" cy="3729576"/>
          </a:xfrm>
          <a:prstGeom prst="rect">
            <a:avLst/>
          </a:prstGeom>
          <a:noFill/>
          <a:ln>
            <a:noFill/>
          </a:ln>
        </p:spPr>
      </p:pic>
      <p:sp>
        <p:nvSpPr>
          <p:cNvPr id="738" name="Google Shape;738;p67"/>
          <p:cNvSpPr txBox="1"/>
          <p:nvPr>
            <p:ph idx="1" type="body"/>
          </p:nvPr>
        </p:nvSpPr>
        <p:spPr>
          <a:xfrm>
            <a:off x="4156200" y="1644150"/>
            <a:ext cx="4644600" cy="253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600">
                <a:solidFill>
                  <a:srgbClr val="EFEFEF"/>
                </a:solidFill>
              </a:rPr>
              <a:t>Deterministic, low-discrepancy sequences/sets</a:t>
            </a:r>
            <a:br>
              <a:rPr lang="en" sz="1600">
                <a:solidFill>
                  <a:srgbClr val="EFEFEF"/>
                </a:solidFill>
              </a:rPr>
            </a:br>
            <a:r>
              <a:rPr lang="en" sz="1600">
                <a:solidFill>
                  <a:srgbClr val="EFEFEF"/>
                </a:solidFill>
              </a:rPr>
              <a:t>(Halton, Hammersley, Larcher-Pillichshammer)</a:t>
            </a:r>
            <a:endParaRPr sz="1600">
              <a:solidFill>
                <a:srgbClr val="EFEFEF"/>
              </a:solidFill>
            </a:endParaRPr>
          </a:p>
          <a:p>
            <a:pPr indent="0" lvl="0" marL="0" rtl="0" algn="l">
              <a:spcBef>
                <a:spcPts val="1000"/>
              </a:spcBef>
              <a:spcAft>
                <a:spcPts val="0"/>
              </a:spcAft>
              <a:buNone/>
            </a:pPr>
            <a:r>
              <a:rPr lang="en" sz="1600">
                <a:solidFill>
                  <a:srgbClr val="EFEFEF"/>
                </a:solidFill>
              </a:rPr>
              <a:t>Better convergence rate than with random</a:t>
            </a:r>
            <a:br>
              <a:rPr lang="en" sz="1600">
                <a:solidFill>
                  <a:srgbClr val="EFEFEF"/>
                </a:solidFill>
              </a:rPr>
            </a:br>
            <a:br>
              <a:rPr lang="en" sz="1600">
                <a:solidFill>
                  <a:srgbClr val="EFEFEF"/>
                </a:solidFill>
              </a:rPr>
            </a:br>
            <a:r>
              <a:rPr b="1" lang="en" sz="1600">
                <a:solidFill>
                  <a:srgbClr val="EFEFEF"/>
                </a:solidFill>
              </a:rPr>
              <a:t>Sobol</a:t>
            </a:r>
            <a:r>
              <a:rPr lang="en" sz="1600">
                <a:solidFill>
                  <a:srgbClr val="EFEFEF"/>
                </a:solidFill>
              </a:rPr>
              <a:t>, or </a:t>
            </a:r>
            <a:r>
              <a:rPr b="1" lang="en" sz="1600">
                <a:solidFill>
                  <a:srgbClr val="EFEFEF"/>
                </a:solidFill>
              </a:rPr>
              <a:t>(0-2) Sequence</a:t>
            </a:r>
            <a:endParaRPr sz="1600">
              <a:solidFill>
                <a:srgbClr val="EFEFEF"/>
              </a:solidFill>
            </a:endParaRPr>
          </a:p>
          <a:p>
            <a:pPr indent="-330200" lvl="0" marL="457200" rtl="0" algn="l">
              <a:spcBef>
                <a:spcPts val="1000"/>
              </a:spcBef>
              <a:spcAft>
                <a:spcPts val="0"/>
              </a:spcAft>
              <a:buClr>
                <a:srgbClr val="EFEFEF"/>
              </a:buClr>
              <a:buSzPts val="1600"/>
              <a:buChar char="●"/>
            </a:pPr>
            <a:r>
              <a:rPr lang="en" sz="1600">
                <a:solidFill>
                  <a:srgbClr val="EFEFEF"/>
                </a:solidFill>
              </a:rPr>
              <a:t>No need to know sample count</a:t>
            </a:r>
            <a:endParaRPr sz="1600">
              <a:solidFill>
                <a:srgbClr val="EFEFEF"/>
              </a:solidFill>
            </a:endParaRPr>
          </a:p>
          <a:p>
            <a:pPr indent="-330200" lvl="0" marL="457200" rtl="0" algn="l">
              <a:spcBef>
                <a:spcPts val="0"/>
              </a:spcBef>
              <a:spcAft>
                <a:spcPts val="0"/>
              </a:spcAft>
              <a:buClr>
                <a:srgbClr val="EFEFEF"/>
              </a:buClr>
              <a:buSzPts val="1600"/>
              <a:buChar char="●"/>
            </a:pPr>
            <a:r>
              <a:rPr lang="en" sz="1600">
                <a:solidFill>
                  <a:srgbClr val="EFEFEF"/>
                </a:solidFill>
              </a:rPr>
              <a:t>Fantastic stratification properties</a:t>
            </a:r>
            <a:endParaRPr sz="1600">
              <a:solidFill>
                <a:srgbClr val="EFEFE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68"/>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Quasi Monte Carlo (QMC)</a:t>
            </a:r>
            <a:endParaRPr/>
          </a:p>
        </p:txBody>
      </p:sp>
      <p:sp>
        <p:nvSpPr>
          <p:cNvPr id="744" name="Google Shape;744;p68"/>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745" name="Google Shape;745;p68"/>
          <p:cNvCxnSpPr/>
          <p:nvPr/>
        </p:nvCxnSpPr>
        <p:spPr>
          <a:xfrm>
            <a:off x="2264135" y="1180894"/>
            <a:ext cx="0" cy="3298707"/>
          </a:xfrm>
          <a:prstGeom prst="straightConnector1">
            <a:avLst/>
          </a:prstGeom>
          <a:noFill/>
          <a:ln cap="flat" cmpd="sng" w="9525">
            <a:solidFill>
              <a:srgbClr val="666666"/>
            </a:solidFill>
            <a:prstDash val="dash"/>
            <a:round/>
            <a:headEnd len="med" w="med" type="none"/>
            <a:tailEnd len="med" w="med" type="none"/>
          </a:ln>
        </p:spPr>
      </p:cxnSp>
      <p:cxnSp>
        <p:nvCxnSpPr>
          <p:cNvPr id="746" name="Google Shape;746;p68"/>
          <p:cNvCxnSpPr/>
          <p:nvPr/>
        </p:nvCxnSpPr>
        <p:spPr>
          <a:xfrm>
            <a:off x="1435093" y="1180894"/>
            <a:ext cx="0" cy="3298707"/>
          </a:xfrm>
          <a:prstGeom prst="straightConnector1">
            <a:avLst/>
          </a:prstGeom>
          <a:noFill/>
          <a:ln cap="flat" cmpd="sng" w="9525">
            <a:solidFill>
              <a:srgbClr val="666666"/>
            </a:solidFill>
            <a:prstDash val="dash"/>
            <a:round/>
            <a:headEnd len="med" w="med" type="none"/>
            <a:tailEnd len="med" w="med" type="none"/>
          </a:ln>
        </p:spPr>
      </p:cxnSp>
      <p:cxnSp>
        <p:nvCxnSpPr>
          <p:cNvPr id="747" name="Google Shape;747;p68"/>
          <p:cNvCxnSpPr/>
          <p:nvPr/>
        </p:nvCxnSpPr>
        <p:spPr>
          <a:xfrm>
            <a:off x="3083838" y="1180894"/>
            <a:ext cx="0" cy="3298707"/>
          </a:xfrm>
          <a:prstGeom prst="straightConnector1">
            <a:avLst/>
          </a:prstGeom>
          <a:noFill/>
          <a:ln cap="flat" cmpd="sng" w="9525">
            <a:solidFill>
              <a:srgbClr val="666666"/>
            </a:solidFill>
            <a:prstDash val="dash"/>
            <a:round/>
            <a:headEnd len="med" w="med" type="none"/>
            <a:tailEnd len="med" w="med" type="none"/>
          </a:ln>
        </p:spPr>
      </p:cxnSp>
      <p:cxnSp>
        <p:nvCxnSpPr>
          <p:cNvPr id="748" name="Google Shape;748;p68"/>
          <p:cNvCxnSpPr/>
          <p:nvPr/>
        </p:nvCxnSpPr>
        <p:spPr>
          <a:xfrm>
            <a:off x="2259466" y="1179575"/>
            <a:ext cx="0" cy="3310651"/>
          </a:xfrm>
          <a:prstGeom prst="straightConnector1">
            <a:avLst/>
          </a:prstGeom>
          <a:noFill/>
          <a:ln cap="flat" cmpd="sng" w="9525">
            <a:solidFill>
              <a:srgbClr val="666666"/>
            </a:solidFill>
            <a:prstDash val="dash"/>
            <a:round/>
            <a:headEnd len="med" w="med" type="none"/>
            <a:tailEnd len="med" w="med" type="none"/>
          </a:ln>
        </p:spPr>
      </p:cxnSp>
      <p:cxnSp>
        <p:nvCxnSpPr>
          <p:cNvPr id="749" name="Google Shape;749;p68"/>
          <p:cNvCxnSpPr/>
          <p:nvPr/>
        </p:nvCxnSpPr>
        <p:spPr>
          <a:xfrm>
            <a:off x="1853404" y="1180894"/>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50" name="Google Shape;750;p68"/>
          <p:cNvCxnSpPr/>
          <p:nvPr/>
        </p:nvCxnSpPr>
        <p:spPr>
          <a:xfrm>
            <a:off x="1024362" y="1180894"/>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51" name="Google Shape;751;p68"/>
          <p:cNvCxnSpPr/>
          <p:nvPr/>
        </p:nvCxnSpPr>
        <p:spPr>
          <a:xfrm>
            <a:off x="2673107" y="1180894"/>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52" name="Google Shape;752;p68"/>
          <p:cNvCxnSpPr/>
          <p:nvPr/>
        </p:nvCxnSpPr>
        <p:spPr>
          <a:xfrm>
            <a:off x="3491486" y="1180894"/>
            <a:ext cx="0" cy="3298800"/>
          </a:xfrm>
          <a:prstGeom prst="straightConnector1">
            <a:avLst/>
          </a:prstGeom>
          <a:noFill/>
          <a:ln cap="flat" cmpd="sng" w="9525">
            <a:solidFill>
              <a:srgbClr val="666666"/>
            </a:solidFill>
            <a:prstDash val="dash"/>
            <a:round/>
            <a:headEnd len="med" w="med" type="none"/>
            <a:tailEnd len="med" w="med" type="none"/>
          </a:ln>
        </p:spPr>
      </p:cxnSp>
      <p:pic>
        <p:nvPicPr>
          <p:cNvPr id="753" name="Google Shape;753;p68"/>
          <p:cNvPicPr preferRelativeResize="0"/>
          <p:nvPr/>
        </p:nvPicPr>
        <p:blipFill>
          <a:blip r:embed="rId3">
            <a:alphaModFix/>
          </a:blip>
          <a:stretch>
            <a:fillRect/>
          </a:stretch>
        </p:blipFill>
        <p:spPr>
          <a:xfrm>
            <a:off x="356775" y="1042280"/>
            <a:ext cx="3681900" cy="3729576"/>
          </a:xfrm>
          <a:prstGeom prst="rect">
            <a:avLst/>
          </a:prstGeom>
          <a:noFill/>
          <a:ln>
            <a:noFill/>
          </a:ln>
        </p:spPr>
      </p:pic>
      <p:sp>
        <p:nvSpPr>
          <p:cNvPr id="754" name="Google Shape;754;p68"/>
          <p:cNvSpPr txBox="1"/>
          <p:nvPr>
            <p:ph idx="1" type="body"/>
          </p:nvPr>
        </p:nvSpPr>
        <p:spPr>
          <a:xfrm>
            <a:off x="4156200" y="1644150"/>
            <a:ext cx="4644600" cy="253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600">
                <a:solidFill>
                  <a:srgbClr val="EFEFEF"/>
                </a:solidFill>
              </a:rPr>
              <a:t>Deterministic, low-discrepancy sequences/sets</a:t>
            </a:r>
            <a:br>
              <a:rPr lang="en" sz="1600">
                <a:solidFill>
                  <a:srgbClr val="EFEFEF"/>
                </a:solidFill>
              </a:rPr>
            </a:br>
            <a:r>
              <a:rPr lang="en" sz="1600">
                <a:solidFill>
                  <a:srgbClr val="EFEFEF"/>
                </a:solidFill>
              </a:rPr>
              <a:t>(Halton, Hammersley, Larcher-Pillichshammer)</a:t>
            </a:r>
            <a:endParaRPr sz="1600">
              <a:solidFill>
                <a:srgbClr val="EFEFEF"/>
              </a:solidFill>
            </a:endParaRPr>
          </a:p>
          <a:p>
            <a:pPr indent="0" lvl="0" marL="0" rtl="0" algn="l">
              <a:spcBef>
                <a:spcPts val="1000"/>
              </a:spcBef>
              <a:spcAft>
                <a:spcPts val="0"/>
              </a:spcAft>
              <a:buNone/>
            </a:pPr>
            <a:r>
              <a:rPr lang="en" sz="1600">
                <a:solidFill>
                  <a:srgbClr val="EFEFEF"/>
                </a:solidFill>
              </a:rPr>
              <a:t>Better convergence rate than with random</a:t>
            </a:r>
            <a:br>
              <a:rPr lang="en" sz="1600">
                <a:solidFill>
                  <a:srgbClr val="EFEFEF"/>
                </a:solidFill>
              </a:rPr>
            </a:br>
            <a:br>
              <a:rPr lang="en" sz="1600">
                <a:solidFill>
                  <a:srgbClr val="EFEFEF"/>
                </a:solidFill>
              </a:rPr>
            </a:br>
            <a:r>
              <a:rPr b="1" lang="en" sz="1600">
                <a:solidFill>
                  <a:srgbClr val="EFEFEF"/>
                </a:solidFill>
              </a:rPr>
              <a:t>Sobol</a:t>
            </a:r>
            <a:r>
              <a:rPr lang="en" sz="1600">
                <a:solidFill>
                  <a:srgbClr val="EFEFEF"/>
                </a:solidFill>
              </a:rPr>
              <a:t>, or </a:t>
            </a:r>
            <a:r>
              <a:rPr b="1" lang="en" sz="1600">
                <a:solidFill>
                  <a:srgbClr val="EFEFEF"/>
                </a:solidFill>
              </a:rPr>
              <a:t>(0-2) Sequence</a:t>
            </a:r>
            <a:endParaRPr sz="1600">
              <a:solidFill>
                <a:srgbClr val="EFEFEF"/>
              </a:solidFill>
            </a:endParaRPr>
          </a:p>
          <a:p>
            <a:pPr indent="-330200" lvl="0" marL="457200" rtl="0" algn="l">
              <a:spcBef>
                <a:spcPts val="1000"/>
              </a:spcBef>
              <a:spcAft>
                <a:spcPts val="0"/>
              </a:spcAft>
              <a:buClr>
                <a:srgbClr val="EFEFEF"/>
              </a:buClr>
              <a:buSzPts val="1600"/>
              <a:buChar char="●"/>
            </a:pPr>
            <a:r>
              <a:rPr lang="en" sz="1600">
                <a:solidFill>
                  <a:srgbClr val="EFEFEF"/>
                </a:solidFill>
              </a:rPr>
              <a:t>No need to know sample count</a:t>
            </a:r>
            <a:endParaRPr sz="1600">
              <a:solidFill>
                <a:srgbClr val="EFEFEF"/>
              </a:solidFill>
            </a:endParaRPr>
          </a:p>
          <a:p>
            <a:pPr indent="-330200" lvl="0" marL="457200" rtl="0" algn="l">
              <a:spcBef>
                <a:spcPts val="0"/>
              </a:spcBef>
              <a:spcAft>
                <a:spcPts val="0"/>
              </a:spcAft>
              <a:buClr>
                <a:srgbClr val="EFEFEF"/>
              </a:buClr>
              <a:buSzPts val="1600"/>
              <a:buChar char="●"/>
            </a:pPr>
            <a:r>
              <a:rPr lang="en" sz="1600">
                <a:solidFill>
                  <a:srgbClr val="EFEFEF"/>
                </a:solidFill>
              </a:rPr>
              <a:t>Fantastic stratification properties</a:t>
            </a:r>
            <a:endParaRPr sz="1600">
              <a:solidFill>
                <a:srgbClr val="EFEFE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69"/>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Quasi Monte Carlo (QMC)</a:t>
            </a:r>
            <a:endParaRPr/>
          </a:p>
        </p:txBody>
      </p:sp>
      <p:sp>
        <p:nvSpPr>
          <p:cNvPr id="760" name="Google Shape;760;p69"/>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761" name="Google Shape;761;p69"/>
          <p:cNvCxnSpPr/>
          <p:nvPr/>
        </p:nvCxnSpPr>
        <p:spPr>
          <a:xfrm>
            <a:off x="2259391" y="1185638"/>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62" name="Google Shape;762;p69"/>
          <p:cNvCxnSpPr/>
          <p:nvPr/>
        </p:nvCxnSpPr>
        <p:spPr>
          <a:xfrm>
            <a:off x="2259391" y="356596"/>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63" name="Google Shape;763;p69"/>
          <p:cNvCxnSpPr/>
          <p:nvPr/>
        </p:nvCxnSpPr>
        <p:spPr>
          <a:xfrm>
            <a:off x="2259391" y="2005341"/>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64" name="Google Shape;764;p69"/>
          <p:cNvCxnSpPr/>
          <p:nvPr/>
        </p:nvCxnSpPr>
        <p:spPr>
          <a:xfrm rot="10800000">
            <a:off x="2264695" y="1174894"/>
            <a:ext cx="0" cy="3310800"/>
          </a:xfrm>
          <a:prstGeom prst="straightConnector1">
            <a:avLst/>
          </a:prstGeom>
          <a:noFill/>
          <a:ln cap="flat" cmpd="sng" w="9525">
            <a:solidFill>
              <a:srgbClr val="666666"/>
            </a:solidFill>
            <a:prstDash val="dash"/>
            <a:round/>
            <a:headEnd len="med" w="med" type="none"/>
            <a:tailEnd len="med" w="med" type="none"/>
          </a:ln>
        </p:spPr>
      </p:cxnSp>
      <p:cxnSp>
        <p:nvCxnSpPr>
          <p:cNvPr id="765" name="Google Shape;765;p69"/>
          <p:cNvCxnSpPr/>
          <p:nvPr/>
        </p:nvCxnSpPr>
        <p:spPr>
          <a:xfrm>
            <a:off x="2259391" y="774907"/>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66" name="Google Shape;766;p69"/>
          <p:cNvCxnSpPr/>
          <p:nvPr/>
        </p:nvCxnSpPr>
        <p:spPr>
          <a:xfrm>
            <a:off x="2259391" y="-54135"/>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67" name="Google Shape;767;p69"/>
          <p:cNvCxnSpPr/>
          <p:nvPr/>
        </p:nvCxnSpPr>
        <p:spPr>
          <a:xfrm>
            <a:off x="2259391" y="1594610"/>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68" name="Google Shape;768;p69"/>
          <p:cNvCxnSpPr/>
          <p:nvPr/>
        </p:nvCxnSpPr>
        <p:spPr>
          <a:xfrm>
            <a:off x="2259391" y="2412989"/>
            <a:ext cx="0" cy="3298800"/>
          </a:xfrm>
          <a:prstGeom prst="straightConnector1">
            <a:avLst/>
          </a:prstGeom>
          <a:noFill/>
          <a:ln cap="flat" cmpd="sng" w="9525">
            <a:solidFill>
              <a:srgbClr val="666666"/>
            </a:solidFill>
            <a:prstDash val="dash"/>
            <a:round/>
            <a:headEnd len="med" w="med" type="none"/>
            <a:tailEnd len="med" w="med" type="none"/>
          </a:ln>
        </p:spPr>
      </p:cxnSp>
      <p:pic>
        <p:nvPicPr>
          <p:cNvPr id="769" name="Google Shape;769;p69"/>
          <p:cNvPicPr preferRelativeResize="0"/>
          <p:nvPr/>
        </p:nvPicPr>
        <p:blipFill>
          <a:blip r:embed="rId3">
            <a:alphaModFix/>
          </a:blip>
          <a:stretch>
            <a:fillRect/>
          </a:stretch>
        </p:blipFill>
        <p:spPr>
          <a:xfrm>
            <a:off x="356775" y="1042280"/>
            <a:ext cx="3681900" cy="3729576"/>
          </a:xfrm>
          <a:prstGeom prst="rect">
            <a:avLst/>
          </a:prstGeom>
          <a:noFill/>
          <a:ln>
            <a:noFill/>
          </a:ln>
        </p:spPr>
      </p:pic>
      <p:sp>
        <p:nvSpPr>
          <p:cNvPr id="770" name="Google Shape;770;p69"/>
          <p:cNvSpPr txBox="1"/>
          <p:nvPr>
            <p:ph idx="1" type="body"/>
          </p:nvPr>
        </p:nvSpPr>
        <p:spPr>
          <a:xfrm>
            <a:off x="4156200" y="1644150"/>
            <a:ext cx="4644600" cy="253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600">
                <a:solidFill>
                  <a:srgbClr val="EFEFEF"/>
                </a:solidFill>
              </a:rPr>
              <a:t>Deterministic, low-discrepancy sequences/sets</a:t>
            </a:r>
            <a:br>
              <a:rPr lang="en" sz="1600">
                <a:solidFill>
                  <a:srgbClr val="EFEFEF"/>
                </a:solidFill>
              </a:rPr>
            </a:br>
            <a:r>
              <a:rPr lang="en" sz="1600">
                <a:solidFill>
                  <a:srgbClr val="EFEFEF"/>
                </a:solidFill>
              </a:rPr>
              <a:t>(Halton, Hammersley, Larcher-Pillichshammer)</a:t>
            </a:r>
            <a:endParaRPr sz="1600">
              <a:solidFill>
                <a:srgbClr val="EFEFEF"/>
              </a:solidFill>
            </a:endParaRPr>
          </a:p>
          <a:p>
            <a:pPr indent="0" lvl="0" marL="0" rtl="0" algn="l">
              <a:spcBef>
                <a:spcPts val="1000"/>
              </a:spcBef>
              <a:spcAft>
                <a:spcPts val="0"/>
              </a:spcAft>
              <a:buNone/>
            </a:pPr>
            <a:r>
              <a:rPr lang="en" sz="1600">
                <a:solidFill>
                  <a:srgbClr val="EFEFEF"/>
                </a:solidFill>
              </a:rPr>
              <a:t>Better convergence rate than with random</a:t>
            </a:r>
            <a:br>
              <a:rPr lang="en" sz="1600">
                <a:solidFill>
                  <a:srgbClr val="EFEFEF"/>
                </a:solidFill>
              </a:rPr>
            </a:br>
            <a:br>
              <a:rPr lang="en" sz="1600">
                <a:solidFill>
                  <a:srgbClr val="EFEFEF"/>
                </a:solidFill>
              </a:rPr>
            </a:br>
            <a:r>
              <a:rPr b="1" lang="en" sz="1600">
                <a:solidFill>
                  <a:srgbClr val="EFEFEF"/>
                </a:solidFill>
              </a:rPr>
              <a:t>Sobol</a:t>
            </a:r>
            <a:r>
              <a:rPr lang="en" sz="1600">
                <a:solidFill>
                  <a:srgbClr val="EFEFEF"/>
                </a:solidFill>
              </a:rPr>
              <a:t>, or </a:t>
            </a:r>
            <a:r>
              <a:rPr b="1" lang="en" sz="1600">
                <a:solidFill>
                  <a:srgbClr val="EFEFEF"/>
                </a:solidFill>
              </a:rPr>
              <a:t>(0-2) Sequence</a:t>
            </a:r>
            <a:endParaRPr sz="1600">
              <a:solidFill>
                <a:srgbClr val="EFEFEF"/>
              </a:solidFill>
            </a:endParaRPr>
          </a:p>
          <a:p>
            <a:pPr indent="-330200" lvl="0" marL="457200" rtl="0" algn="l">
              <a:spcBef>
                <a:spcPts val="1000"/>
              </a:spcBef>
              <a:spcAft>
                <a:spcPts val="0"/>
              </a:spcAft>
              <a:buClr>
                <a:srgbClr val="EFEFEF"/>
              </a:buClr>
              <a:buSzPts val="1600"/>
              <a:buChar char="●"/>
            </a:pPr>
            <a:r>
              <a:rPr lang="en" sz="1600">
                <a:solidFill>
                  <a:srgbClr val="EFEFEF"/>
                </a:solidFill>
              </a:rPr>
              <a:t>No need to know sample count</a:t>
            </a:r>
            <a:endParaRPr sz="1600">
              <a:solidFill>
                <a:srgbClr val="EFEFEF"/>
              </a:solidFill>
            </a:endParaRPr>
          </a:p>
          <a:p>
            <a:pPr indent="-330200" lvl="0" marL="457200" rtl="0" algn="l">
              <a:spcBef>
                <a:spcPts val="0"/>
              </a:spcBef>
              <a:spcAft>
                <a:spcPts val="0"/>
              </a:spcAft>
              <a:buClr>
                <a:srgbClr val="EFEFEF"/>
              </a:buClr>
              <a:buSzPts val="1600"/>
              <a:buChar char="●"/>
            </a:pPr>
            <a:r>
              <a:rPr lang="en" sz="1600">
                <a:solidFill>
                  <a:srgbClr val="EFEFEF"/>
                </a:solidFill>
              </a:rPr>
              <a:t>Fantastic stratification properties</a:t>
            </a:r>
            <a:endParaRPr sz="1600">
              <a:solidFill>
                <a:srgbClr val="EFEFE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52"/>
          <p:cNvSpPr txBox="1"/>
          <p:nvPr>
            <p:ph type="title"/>
          </p:nvPr>
        </p:nvSpPr>
        <p:spPr>
          <a:xfrm>
            <a:off x="476250" y="321300"/>
            <a:ext cx="84783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rise of Path Tracing in production rendering</a:t>
            </a:r>
            <a:endParaRPr/>
          </a:p>
        </p:txBody>
      </p:sp>
      <p:sp>
        <p:nvSpPr>
          <p:cNvPr id="531" name="Google Shape;531;p52"/>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532" name="Google Shape;532;p52"/>
          <p:cNvSpPr txBox="1"/>
          <p:nvPr>
            <p:ph idx="1" type="body"/>
          </p:nvPr>
        </p:nvSpPr>
        <p:spPr>
          <a:xfrm>
            <a:off x="506800" y="1233950"/>
            <a:ext cx="8308500" cy="226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500">
                <a:solidFill>
                  <a:srgbClr val="EFEFEF"/>
                </a:solidFill>
              </a:rPr>
              <a:t>Not so long ago, offline production rendering was still dominated by </a:t>
            </a:r>
            <a:r>
              <a:rPr b="1" lang="en" sz="1500">
                <a:solidFill>
                  <a:srgbClr val="EFEFEF"/>
                </a:solidFill>
              </a:rPr>
              <a:t>REYES </a:t>
            </a:r>
            <a:r>
              <a:rPr lang="en" sz="1500">
                <a:solidFill>
                  <a:srgbClr val="EFEFEF"/>
                </a:solidFill>
              </a:rPr>
              <a:t>or </a:t>
            </a:r>
            <a:r>
              <a:rPr b="1" lang="en" sz="1500">
                <a:solidFill>
                  <a:srgbClr val="EFEFEF"/>
                </a:solidFill>
              </a:rPr>
              <a:t>Scanline</a:t>
            </a:r>
            <a:endParaRPr sz="1500">
              <a:solidFill>
                <a:srgbClr val="EFEFEF"/>
              </a:solidFill>
            </a:endParaRPr>
          </a:p>
          <a:p>
            <a:pPr indent="-323850" lvl="0" marL="457200" rtl="0" algn="l">
              <a:spcBef>
                <a:spcPts val="1000"/>
              </a:spcBef>
              <a:spcAft>
                <a:spcPts val="0"/>
              </a:spcAft>
              <a:buClr>
                <a:srgbClr val="EFEFEF"/>
              </a:buClr>
              <a:buSzPts val="1500"/>
              <a:buChar char="●"/>
            </a:pPr>
            <a:r>
              <a:rPr lang="en" sz="1500">
                <a:solidFill>
                  <a:srgbClr val="EFEFEF"/>
                </a:solidFill>
              </a:rPr>
              <a:t>Direct lighting only, and tricks to approximate indirect effects</a:t>
            </a:r>
            <a:endParaRPr sz="1500">
              <a:solidFill>
                <a:srgbClr val="EFEFEF"/>
              </a:solidFill>
            </a:endParaRPr>
          </a:p>
          <a:p>
            <a:pPr indent="-323850" lvl="0" marL="457200" rtl="0" algn="l">
              <a:spcBef>
                <a:spcPts val="0"/>
              </a:spcBef>
              <a:spcAft>
                <a:spcPts val="0"/>
              </a:spcAft>
              <a:buClr>
                <a:srgbClr val="EFEFEF"/>
              </a:buClr>
              <a:buSzPts val="1500"/>
              <a:buChar char="●"/>
            </a:pPr>
            <a:r>
              <a:rPr lang="en" sz="1500">
                <a:solidFill>
                  <a:srgbClr val="EFEFEF"/>
                </a:solidFill>
              </a:rPr>
              <a:t>Little by little, more ray tracing was blended in:</a:t>
            </a:r>
            <a:br>
              <a:rPr lang="en" sz="1500">
                <a:solidFill>
                  <a:srgbClr val="EFEFEF"/>
                </a:solidFill>
              </a:rPr>
            </a:br>
            <a:r>
              <a:rPr lang="en" sz="1500">
                <a:solidFill>
                  <a:srgbClr val="EFEFEF"/>
                </a:solidFill>
              </a:rPr>
              <a:t>	ambient occlusion, reflections and refractions, soft shadows,</a:t>
            </a:r>
            <a:br>
              <a:rPr lang="en" sz="1500">
                <a:solidFill>
                  <a:srgbClr val="EFEFEF"/>
                </a:solidFill>
              </a:rPr>
            </a:br>
            <a:r>
              <a:rPr lang="en" sz="1500">
                <a:solidFill>
                  <a:srgbClr val="EFEFEF"/>
                </a:solidFill>
              </a:rPr>
              <a:t>	one-bounce indirect diffuse, </a:t>
            </a:r>
            <a:r>
              <a:rPr lang="en" sz="1500">
                <a:solidFill>
                  <a:srgbClr val="EFEFEF"/>
                </a:solidFill>
              </a:rPr>
              <a:t>...</a:t>
            </a:r>
            <a:endParaRPr sz="1500">
              <a:solidFill>
                <a:srgbClr val="EFEFEF"/>
              </a:solidFill>
            </a:endParaRPr>
          </a:p>
          <a:p>
            <a:pPr indent="0" lvl="0" marL="0" rtl="0" algn="l">
              <a:spcBef>
                <a:spcPts val="1000"/>
              </a:spcBef>
              <a:spcAft>
                <a:spcPts val="0"/>
              </a:spcAft>
              <a:buNone/>
            </a:pPr>
            <a:br>
              <a:rPr lang="en" sz="1500">
                <a:solidFill>
                  <a:srgbClr val="EFEFEF"/>
                </a:solidFill>
              </a:rPr>
            </a:br>
            <a:r>
              <a:rPr lang="en" sz="1500">
                <a:solidFill>
                  <a:srgbClr val="EFEFEF"/>
                </a:solidFill>
              </a:rPr>
              <a:t>Nowadays, a vast majority of offline production renderers are using </a:t>
            </a:r>
            <a:r>
              <a:rPr b="1" lang="en" sz="1500">
                <a:solidFill>
                  <a:srgbClr val="EFEFEF"/>
                </a:solidFill>
              </a:rPr>
              <a:t>Path Tracing</a:t>
            </a:r>
            <a:endParaRPr b="1" sz="1500">
              <a:solidFill>
                <a:srgbClr val="EFEFEF"/>
              </a:solidFill>
            </a:endParaRPr>
          </a:p>
          <a:p>
            <a:pPr indent="0" lvl="0" marL="0" rtl="0" algn="l">
              <a:spcBef>
                <a:spcPts val="1000"/>
              </a:spcBef>
              <a:spcAft>
                <a:spcPts val="0"/>
              </a:spcAft>
              <a:buNone/>
            </a:pPr>
            <a:r>
              <a:t/>
            </a:r>
            <a:endParaRPr b="1">
              <a:solidFill>
                <a:srgbClr val="EFEFEF"/>
              </a:solidFill>
            </a:endParaRPr>
          </a:p>
          <a:p>
            <a:pPr indent="0" lvl="0" marL="0" rtl="0" algn="l">
              <a:spcBef>
                <a:spcPts val="1000"/>
              </a:spcBef>
              <a:spcAft>
                <a:spcPts val="1000"/>
              </a:spcAft>
              <a:buNone/>
            </a:pPr>
            <a:r>
              <a:t/>
            </a:r>
            <a:endParaRPr b="1">
              <a:solidFill>
                <a:srgbClr val="EFEFE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70"/>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Quasi Monte Carlo (QMC)</a:t>
            </a:r>
            <a:endParaRPr/>
          </a:p>
        </p:txBody>
      </p:sp>
      <p:sp>
        <p:nvSpPr>
          <p:cNvPr id="776" name="Google Shape;776;p70"/>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777" name="Google Shape;777;p70"/>
          <p:cNvCxnSpPr/>
          <p:nvPr/>
        </p:nvCxnSpPr>
        <p:spPr>
          <a:xfrm>
            <a:off x="2264135" y="1180894"/>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78" name="Google Shape;778;p70"/>
          <p:cNvCxnSpPr/>
          <p:nvPr/>
        </p:nvCxnSpPr>
        <p:spPr>
          <a:xfrm>
            <a:off x="1435093" y="1180894"/>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79" name="Google Shape;779;p70"/>
          <p:cNvCxnSpPr/>
          <p:nvPr/>
        </p:nvCxnSpPr>
        <p:spPr>
          <a:xfrm>
            <a:off x="3083838" y="1180894"/>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80" name="Google Shape;780;p70"/>
          <p:cNvCxnSpPr/>
          <p:nvPr/>
        </p:nvCxnSpPr>
        <p:spPr>
          <a:xfrm>
            <a:off x="1853404" y="1180894"/>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81" name="Google Shape;781;p70"/>
          <p:cNvCxnSpPr/>
          <p:nvPr/>
        </p:nvCxnSpPr>
        <p:spPr>
          <a:xfrm>
            <a:off x="1024362" y="1180894"/>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82" name="Google Shape;782;p70"/>
          <p:cNvCxnSpPr/>
          <p:nvPr/>
        </p:nvCxnSpPr>
        <p:spPr>
          <a:xfrm>
            <a:off x="2673107" y="1180894"/>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83" name="Google Shape;783;p70"/>
          <p:cNvCxnSpPr/>
          <p:nvPr/>
        </p:nvCxnSpPr>
        <p:spPr>
          <a:xfrm>
            <a:off x="3491486" y="1180894"/>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84" name="Google Shape;784;p70"/>
          <p:cNvCxnSpPr/>
          <p:nvPr/>
        </p:nvCxnSpPr>
        <p:spPr>
          <a:xfrm>
            <a:off x="2472915" y="1180894"/>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85" name="Google Shape;785;p70"/>
          <p:cNvCxnSpPr/>
          <p:nvPr/>
        </p:nvCxnSpPr>
        <p:spPr>
          <a:xfrm>
            <a:off x="1643873" y="1180894"/>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86" name="Google Shape;786;p70"/>
          <p:cNvCxnSpPr/>
          <p:nvPr/>
        </p:nvCxnSpPr>
        <p:spPr>
          <a:xfrm>
            <a:off x="3292617" y="1180894"/>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87" name="Google Shape;787;p70"/>
          <p:cNvCxnSpPr/>
          <p:nvPr/>
        </p:nvCxnSpPr>
        <p:spPr>
          <a:xfrm>
            <a:off x="2062183" y="1180894"/>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88" name="Google Shape;788;p70"/>
          <p:cNvCxnSpPr/>
          <p:nvPr/>
        </p:nvCxnSpPr>
        <p:spPr>
          <a:xfrm>
            <a:off x="1233141" y="1180894"/>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89" name="Google Shape;789;p70"/>
          <p:cNvCxnSpPr/>
          <p:nvPr/>
        </p:nvCxnSpPr>
        <p:spPr>
          <a:xfrm>
            <a:off x="2881886" y="1180894"/>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90" name="Google Shape;790;p70"/>
          <p:cNvCxnSpPr/>
          <p:nvPr/>
        </p:nvCxnSpPr>
        <p:spPr>
          <a:xfrm>
            <a:off x="3700265" y="1180894"/>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791" name="Google Shape;791;p70"/>
          <p:cNvCxnSpPr/>
          <p:nvPr/>
        </p:nvCxnSpPr>
        <p:spPr>
          <a:xfrm>
            <a:off x="820538" y="1180894"/>
            <a:ext cx="0" cy="3298800"/>
          </a:xfrm>
          <a:prstGeom prst="straightConnector1">
            <a:avLst/>
          </a:prstGeom>
          <a:noFill/>
          <a:ln cap="flat" cmpd="sng" w="9525">
            <a:solidFill>
              <a:srgbClr val="666666"/>
            </a:solidFill>
            <a:prstDash val="dash"/>
            <a:round/>
            <a:headEnd len="med" w="med" type="none"/>
            <a:tailEnd len="med" w="med" type="none"/>
          </a:ln>
        </p:spPr>
      </p:cxnSp>
      <p:pic>
        <p:nvPicPr>
          <p:cNvPr id="792" name="Google Shape;792;p70"/>
          <p:cNvPicPr preferRelativeResize="0"/>
          <p:nvPr/>
        </p:nvPicPr>
        <p:blipFill>
          <a:blip r:embed="rId3">
            <a:alphaModFix/>
          </a:blip>
          <a:stretch>
            <a:fillRect/>
          </a:stretch>
        </p:blipFill>
        <p:spPr>
          <a:xfrm>
            <a:off x="356775" y="1042280"/>
            <a:ext cx="3681900" cy="3729576"/>
          </a:xfrm>
          <a:prstGeom prst="rect">
            <a:avLst/>
          </a:prstGeom>
          <a:noFill/>
          <a:ln>
            <a:noFill/>
          </a:ln>
        </p:spPr>
      </p:pic>
      <p:sp>
        <p:nvSpPr>
          <p:cNvPr id="793" name="Google Shape;793;p70"/>
          <p:cNvSpPr txBox="1"/>
          <p:nvPr>
            <p:ph idx="1" type="body"/>
          </p:nvPr>
        </p:nvSpPr>
        <p:spPr>
          <a:xfrm>
            <a:off x="4156200" y="1644150"/>
            <a:ext cx="4644600" cy="253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600">
                <a:solidFill>
                  <a:srgbClr val="EFEFEF"/>
                </a:solidFill>
              </a:rPr>
              <a:t>Deterministic, low-discrepancy sequences/sets</a:t>
            </a:r>
            <a:br>
              <a:rPr lang="en" sz="1600">
                <a:solidFill>
                  <a:srgbClr val="EFEFEF"/>
                </a:solidFill>
              </a:rPr>
            </a:br>
            <a:r>
              <a:rPr lang="en" sz="1600">
                <a:solidFill>
                  <a:srgbClr val="EFEFEF"/>
                </a:solidFill>
              </a:rPr>
              <a:t>(Halton, Hammersley, Larcher-Pillichshammer)</a:t>
            </a:r>
            <a:endParaRPr sz="1600">
              <a:solidFill>
                <a:srgbClr val="EFEFEF"/>
              </a:solidFill>
            </a:endParaRPr>
          </a:p>
          <a:p>
            <a:pPr indent="0" lvl="0" marL="0" rtl="0" algn="l">
              <a:spcBef>
                <a:spcPts val="1000"/>
              </a:spcBef>
              <a:spcAft>
                <a:spcPts val="0"/>
              </a:spcAft>
              <a:buNone/>
            </a:pPr>
            <a:r>
              <a:rPr lang="en" sz="1600">
                <a:solidFill>
                  <a:srgbClr val="EFEFEF"/>
                </a:solidFill>
              </a:rPr>
              <a:t>Better convergence rate than with random</a:t>
            </a:r>
            <a:br>
              <a:rPr lang="en" sz="1600">
                <a:solidFill>
                  <a:srgbClr val="EFEFEF"/>
                </a:solidFill>
              </a:rPr>
            </a:br>
            <a:br>
              <a:rPr lang="en" sz="1600">
                <a:solidFill>
                  <a:srgbClr val="EFEFEF"/>
                </a:solidFill>
              </a:rPr>
            </a:br>
            <a:r>
              <a:rPr b="1" lang="en" sz="1600">
                <a:solidFill>
                  <a:srgbClr val="EFEFEF"/>
                </a:solidFill>
              </a:rPr>
              <a:t>Sobol</a:t>
            </a:r>
            <a:r>
              <a:rPr lang="en" sz="1600">
                <a:solidFill>
                  <a:srgbClr val="EFEFEF"/>
                </a:solidFill>
              </a:rPr>
              <a:t>, or </a:t>
            </a:r>
            <a:r>
              <a:rPr b="1" lang="en" sz="1600">
                <a:solidFill>
                  <a:srgbClr val="EFEFEF"/>
                </a:solidFill>
              </a:rPr>
              <a:t>(0-2) Sequence</a:t>
            </a:r>
            <a:endParaRPr sz="1600">
              <a:solidFill>
                <a:srgbClr val="EFEFEF"/>
              </a:solidFill>
            </a:endParaRPr>
          </a:p>
          <a:p>
            <a:pPr indent="-330200" lvl="0" marL="457200" rtl="0" algn="l">
              <a:spcBef>
                <a:spcPts val="1000"/>
              </a:spcBef>
              <a:spcAft>
                <a:spcPts val="0"/>
              </a:spcAft>
              <a:buClr>
                <a:srgbClr val="EFEFEF"/>
              </a:buClr>
              <a:buSzPts val="1600"/>
              <a:buChar char="●"/>
            </a:pPr>
            <a:r>
              <a:rPr lang="en" sz="1600">
                <a:solidFill>
                  <a:srgbClr val="EFEFEF"/>
                </a:solidFill>
              </a:rPr>
              <a:t>No need to know sample count</a:t>
            </a:r>
            <a:endParaRPr sz="1600">
              <a:solidFill>
                <a:srgbClr val="EFEFEF"/>
              </a:solidFill>
            </a:endParaRPr>
          </a:p>
          <a:p>
            <a:pPr indent="-330200" lvl="0" marL="457200" rtl="0" algn="l">
              <a:spcBef>
                <a:spcPts val="0"/>
              </a:spcBef>
              <a:spcAft>
                <a:spcPts val="0"/>
              </a:spcAft>
              <a:buClr>
                <a:srgbClr val="EFEFEF"/>
              </a:buClr>
              <a:buSzPts val="1600"/>
              <a:buChar char="●"/>
            </a:pPr>
            <a:r>
              <a:rPr lang="en" sz="1600">
                <a:solidFill>
                  <a:srgbClr val="EFEFEF"/>
                </a:solidFill>
              </a:rPr>
              <a:t>Fantastic stratification properties</a:t>
            </a:r>
            <a:endParaRPr sz="1600">
              <a:solidFill>
                <a:srgbClr val="EFEFE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71"/>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Quasi Monte Carlo (QMC)</a:t>
            </a:r>
            <a:endParaRPr/>
          </a:p>
        </p:txBody>
      </p:sp>
      <p:sp>
        <p:nvSpPr>
          <p:cNvPr id="799" name="Google Shape;799;p71"/>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800" name="Google Shape;800;p71"/>
          <p:cNvCxnSpPr/>
          <p:nvPr/>
        </p:nvCxnSpPr>
        <p:spPr>
          <a:xfrm>
            <a:off x="2260402" y="1184628"/>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801" name="Google Shape;801;p71"/>
          <p:cNvCxnSpPr/>
          <p:nvPr/>
        </p:nvCxnSpPr>
        <p:spPr>
          <a:xfrm>
            <a:off x="2260402" y="355586"/>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802" name="Google Shape;802;p71"/>
          <p:cNvCxnSpPr/>
          <p:nvPr/>
        </p:nvCxnSpPr>
        <p:spPr>
          <a:xfrm>
            <a:off x="2260402" y="2004330"/>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803" name="Google Shape;803;p71"/>
          <p:cNvCxnSpPr/>
          <p:nvPr/>
        </p:nvCxnSpPr>
        <p:spPr>
          <a:xfrm>
            <a:off x="2260402" y="773897"/>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804" name="Google Shape;804;p71"/>
          <p:cNvCxnSpPr/>
          <p:nvPr/>
        </p:nvCxnSpPr>
        <p:spPr>
          <a:xfrm>
            <a:off x="2260402" y="-55145"/>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805" name="Google Shape;805;p71"/>
          <p:cNvCxnSpPr/>
          <p:nvPr/>
        </p:nvCxnSpPr>
        <p:spPr>
          <a:xfrm>
            <a:off x="2260402" y="1593599"/>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806" name="Google Shape;806;p71"/>
          <p:cNvCxnSpPr/>
          <p:nvPr/>
        </p:nvCxnSpPr>
        <p:spPr>
          <a:xfrm>
            <a:off x="2260402" y="2411978"/>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807" name="Google Shape;807;p71"/>
          <p:cNvCxnSpPr/>
          <p:nvPr/>
        </p:nvCxnSpPr>
        <p:spPr>
          <a:xfrm>
            <a:off x="2260402" y="1393407"/>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808" name="Google Shape;808;p71"/>
          <p:cNvCxnSpPr/>
          <p:nvPr/>
        </p:nvCxnSpPr>
        <p:spPr>
          <a:xfrm>
            <a:off x="2260402" y="564365"/>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809" name="Google Shape;809;p71"/>
          <p:cNvCxnSpPr/>
          <p:nvPr/>
        </p:nvCxnSpPr>
        <p:spPr>
          <a:xfrm>
            <a:off x="2260402" y="2213110"/>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810" name="Google Shape;810;p71"/>
          <p:cNvCxnSpPr/>
          <p:nvPr/>
        </p:nvCxnSpPr>
        <p:spPr>
          <a:xfrm>
            <a:off x="2260402" y="982676"/>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811" name="Google Shape;811;p71"/>
          <p:cNvCxnSpPr/>
          <p:nvPr/>
        </p:nvCxnSpPr>
        <p:spPr>
          <a:xfrm>
            <a:off x="2260402" y="153634"/>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812" name="Google Shape;812;p71"/>
          <p:cNvCxnSpPr/>
          <p:nvPr/>
        </p:nvCxnSpPr>
        <p:spPr>
          <a:xfrm>
            <a:off x="2260402" y="1802378"/>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813" name="Google Shape;813;p71"/>
          <p:cNvCxnSpPr/>
          <p:nvPr/>
        </p:nvCxnSpPr>
        <p:spPr>
          <a:xfrm>
            <a:off x="2260402" y="2620758"/>
            <a:ext cx="0" cy="3298800"/>
          </a:xfrm>
          <a:prstGeom prst="straightConnector1">
            <a:avLst/>
          </a:prstGeom>
          <a:noFill/>
          <a:ln cap="flat" cmpd="sng" w="9525">
            <a:solidFill>
              <a:srgbClr val="666666"/>
            </a:solidFill>
            <a:prstDash val="dash"/>
            <a:round/>
            <a:headEnd len="med" w="med" type="none"/>
            <a:tailEnd len="med" w="med" type="none"/>
          </a:ln>
        </p:spPr>
      </p:cxnSp>
      <p:cxnSp>
        <p:nvCxnSpPr>
          <p:cNvPr id="814" name="Google Shape;814;p71"/>
          <p:cNvCxnSpPr/>
          <p:nvPr/>
        </p:nvCxnSpPr>
        <p:spPr>
          <a:xfrm>
            <a:off x="2260402" y="-258969"/>
            <a:ext cx="0" cy="3298800"/>
          </a:xfrm>
          <a:prstGeom prst="straightConnector1">
            <a:avLst/>
          </a:prstGeom>
          <a:noFill/>
          <a:ln cap="flat" cmpd="sng" w="9525">
            <a:solidFill>
              <a:srgbClr val="666666"/>
            </a:solidFill>
            <a:prstDash val="dash"/>
            <a:round/>
            <a:headEnd len="med" w="med" type="none"/>
            <a:tailEnd len="med" w="med" type="none"/>
          </a:ln>
        </p:spPr>
      </p:cxnSp>
      <p:pic>
        <p:nvPicPr>
          <p:cNvPr id="815" name="Google Shape;815;p71"/>
          <p:cNvPicPr preferRelativeResize="0"/>
          <p:nvPr/>
        </p:nvPicPr>
        <p:blipFill>
          <a:blip r:embed="rId3">
            <a:alphaModFix/>
          </a:blip>
          <a:stretch>
            <a:fillRect/>
          </a:stretch>
        </p:blipFill>
        <p:spPr>
          <a:xfrm>
            <a:off x="356775" y="1042280"/>
            <a:ext cx="3681900" cy="3729576"/>
          </a:xfrm>
          <a:prstGeom prst="rect">
            <a:avLst/>
          </a:prstGeom>
          <a:noFill/>
          <a:ln>
            <a:noFill/>
          </a:ln>
        </p:spPr>
      </p:pic>
      <p:sp>
        <p:nvSpPr>
          <p:cNvPr id="816" name="Google Shape;816;p71"/>
          <p:cNvSpPr txBox="1"/>
          <p:nvPr>
            <p:ph idx="1" type="body"/>
          </p:nvPr>
        </p:nvSpPr>
        <p:spPr>
          <a:xfrm>
            <a:off x="4156200" y="1644150"/>
            <a:ext cx="4644600" cy="253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600">
                <a:solidFill>
                  <a:srgbClr val="EFEFEF"/>
                </a:solidFill>
              </a:rPr>
              <a:t>Deterministic, low-discrepancy sequences/sets</a:t>
            </a:r>
            <a:br>
              <a:rPr lang="en" sz="1600">
                <a:solidFill>
                  <a:srgbClr val="EFEFEF"/>
                </a:solidFill>
              </a:rPr>
            </a:br>
            <a:r>
              <a:rPr lang="en" sz="1600">
                <a:solidFill>
                  <a:srgbClr val="EFEFEF"/>
                </a:solidFill>
              </a:rPr>
              <a:t>(Halton, Hammersley, Larcher-Pillichshammer)</a:t>
            </a:r>
            <a:endParaRPr sz="1600">
              <a:solidFill>
                <a:srgbClr val="EFEFEF"/>
              </a:solidFill>
            </a:endParaRPr>
          </a:p>
          <a:p>
            <a:pPr indent="0" lvl="0" marL="0" rtl="0" algn="l">
              <a:spcBef>
                <a:spcPts val="1000"/>
              </a:spcBef>
              <a:spcAft>
                <a:spcPts val="0"/>
              </a:spcAft>
              <a:buNone/>
            </a:pPr>
            <a:r>
              <a:rPr lang="en" sz="1600">
                <a:solidFill>
                  <a:srgbClr val="EFEFEF"/>
                </a:solidFill>
              </a:rPr>
              <a:t>Better convergence rate than with random</a:t>
            </a:r>
            <a:br>
              <a:rPr lang="en" sz="1600">
                <a:solidFill>
                  <a:srgbClr val="EFEFEF"/>
                </a:solidFill>
              </a:rPr>
            </a:br>
            <a:br>
              <a:rPr lang="en" sz="1600">
                <a:solidFill>
                  <a:srgbClr val="EFEFEF"/>
                </a:solidFill>
              </a:rPr>
            </a:br>
            <a:r>
              <a:rPr b="1" lang="en" sz="1600">
                <a:solidFill>
                  <a:srgbClr val="EFEFEF"/>
                </a:solidFill>
              </a:rPr>
              <a:t>Sobol</a:t>
            </a:r>
            <a:r>
              <a:rPr lang="en" sz="1600">
                <a:solidFill>
                  <a:srgbClr val="EFEFEF"/>
                </a:solidFill>
              </a:rPr>
              <a:t>, or </a:t>
            </a:r>
            <a:r>
              <a:rPr b="1" lang="en" sz="1600">
                <a:solidFill>
                  <a:srgbClr val="EFEFEF"/>
                </a:solidFill>
              </a:rPr>
              <a:t>(0-2) Sequence</a:t>
            </a:r>
            <a:endParaRPr sz="1600">
              <a:solidFill>
                <a:srgbClr val="EFEFEF"/>
              </a:solidFill>
            </a:endParaRPr>
          </a:p>
          <a:p>
            <a:pPr indent="-330200" lvl="0" marL="457200" rtl="0" algn="l">
              <a:spcBef>
                <a:spcPts val="1000"/>
              </a:spcBef>
              <a:spcAft>
                <a:spcPts val="0"/>
              </a:spcAft>
              <a:buClr>
                <a:srgbClr val="EFEFEF"/>
              </a:buClr>
              <a:buSzPts val="1600"/>
              <a:buChar char="●"/>
            </a:pPr>
            <a:r>
              <a:rPr lang="en" sz="1600">
                <a:solidFill>
                  <a:srgbClr val="EFEFEF"/>
                </a:solidFill>
              </a:rPr>
              <a:t>No need to know sample count</a:t>
            </a:r>
            <a:endParaRPr sz="1600">
              <a:solidFill>
                <a:srgbClr val="EFEFEF"/>
              </a:solidFill>
            </a:endParaRPr>
          </a:p>
          <a:p>
            <a:pPr indent="-330200" lvl="0" marL="457200" rtl="0" algn="l">
              <a:spcBef>
                <a:spcPts val="0"/>
              </a:spcBef>
              <a:spcAft>
                <a:spcPts val="0"/>
              </a:spcAft>
              <a:buClr>
                <a:srgbClr val="EFEFEF"/>
              </a:buClr>
              <a:buSzPts val="1600"/>
              <a:buChar char="●"/>
            </a:pPr>
            <a:r>
              <a:rPr lang="en" sz="1600">
                <a:solidFill>
                  <a:srgbClr val="EFEFEF"/>
                </a:solidFill>
              </a:rPr>
              <a:t>Fantastic stratification properties</a:t>
            </a:r>
            <a:endParaRPr sz="1600">
              <a:solidFill>
                <a:srgbClr val="EFEFE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72"/>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Back to Indirect Diffuse</a:t>
            </a:r>
            <a:endParaRPr/>
          </a:p>
        </p:txBody>
      </p:sp>
      <p:sp>
        <p:nvSpPr>
          <p:cNvPr id="822" name="Google Shape;822;p72"/>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823" name="Google Shape;823;p72"/>
          <p:cNvPicPr preferRelativeResize="0"/>
          <p:nvPr/>
        </p:nvPicPr>
        <p:blipFill>
          <a:blip r:embed="rId3">
            <a:alphaModFix/>
          </a:blip>
          <a:stretch>
            <a:fillRect/>
          </a:stretch>
        </p:blipFill>
        <p:spPr>
          <a:xfrm>
            <a:off x="422945" y="1491009"/>
            <a:ext cx="2619976" cy="2619976"/>
          </a:xfrm>
          <a:prstGeom prst="rect">
            <a:avLst/>
          </a:prstGeom>
          <a:noFill/>
          <a:ln>
            <a:noFill/>
          </a:ln>
        </p:spPr>
      </p:pic>
      <p:pic>
        <p:nvPicPr>
          <p:cNvPr id="824" name="Google Shape;824;p72"/>
          <p:cNvPicPr preferRelativeResize="0"/>
          <p:nvPr/>
        </p:nvPicPr>
        <p:blipFill>
          <a:blip r:embed="rId4">
            <a:alphaModFix/>
          </a:blip>
          <a:stretch>
            <a:fillRect/>
          </a:stretch>
        </p:blipFill>
        <p:spPr>
          <a:xfrm>
            <a:off x="3258396" y="1491009"/>
            <a:ext cx="2623250" cy="2623250"/>
          </a:xfrm>
          <a:prstGeom prst="rect">
            <a:avLst/>
          </a:prstGeom>
          <a:noFill/>
          <a:ln>
            <a:noFill/>
          </a:ln>
        </p:spPr>
      </p:pic>
      <p:pic>
        <p:nvPicPr>
          <p:cNvPr id="825" name="Google Shape;825;p72"/>
          <p:cNvPicPr preferRelativeResize="0"/>
          <p:nvPr/>
        </p:nvPicPr>
        <p:blipFill>
          <a:blip r:embed="rId5">
            <a:alphaModFix/>
          </a:blip>
          <a:stretch>
            <a:fillRect/>
          </a:stretch>
        </p:blipFill>
        <p:spPr>
          <a:xfrm>
            <a:off x="6101405" y="1491282"/>
            <a:ext cx="2623250" cy="2623250"/>
          </a:xfrm>
          <a:prstGeom prst="rect">
            <a:avLst/>
          </a:prstGeom>
          <a:noFill/>
          <a:ln>
            <a:noFill/>
          </a:ln>
        </p:spPr>
      </p:pic>
      <p:sp>
        <p:nvSpPr>
          <p:cNvPr id="826" name="Google Shape;826;p72"/>
          <p:cNvSpPr txBox="1"/>
          <p:nvPr/>
        </p:nvSpPr>
        <p:spPr>
          <a:xfrm>
            <a:off x="2980061" y="2543275"/>
            <a:ext cx="2982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EFEFEF"/>
                </a:solidFill>
                <a:latin typeface="Inter"/>
                <a:ea typeface="Inter"/>
                <a:cs typeface="Inter"/>
                <a:sym typeface="Inter"/>
              </a:rPr>
              <a:t>+</a:t>
            </a:r>
            <a:endParaRPr sz="2000">
              <a:solidFill>
                <a:srgbClr val="EFEFEF"/>
              </a:solidFill>
              <a:latin typeface="Inter"/>
              <a:ea typeface="Inter"/>
              <a:cs typeface="Inter"/>
              <a:sym typeface="Inter"/>
            </a:endParaRPr>
          </a:p>
        </p:txBody>
      </p:sp>
      <p:sp>
        <p:nvSpPr>
          <p:cNvPr id="827" name="Google Shape;827;p72"/>
          <p:cNvSpPr txBox="1"/>
          <p:nvPr/>
        </p:nvSpPr>
        <p:spPr>
          <a:xfrm>
            <a:off x="5823120" y="2543275"/>
            <a:ext cx="2982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EFEFEF"/>
                </a:solidFill>
                <a:latin typeface="Inter"/>
                <a:ea typeface="Inter"/>
                <a:cs typeface="Inter"/>
                <a:sym typeface="Inter"/>
              </a:rPr>
              <a:t>=</a:t>
            </a:r>
            <a:endParaRPr sz="2000">
              <a:solidFill>
                <a:srgbClr val="EFEFEF"/>
              </a:solidFill>
              <a:latin typeface="Inter"/>
              <a:ea typeface="Inter"/>
              <a:cs typeface="Inter"/>
              <a:sym typeface="Inte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73"/>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Back to Indirect Diffuse</a:t>
            </a:r>
            <a:endParaRPr/>
          </a:p>
        </p:txBody>
      </p:sp>
      <p:sp>
        <p:nvSpPr>
          <p:cNvPr id="833" name="Google Shape;833;p73"/>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834" name="Google Shape;834;p73"/>
          <p:cNvPicPr preferRelativeResize="0"/>
          <p:nvPr/>
        </p:nvPicPr>
        <p:blipFill>
          <a:blip r:embed="rId3">
            <a:alphaModFix/>
          </a:blip>
          <a:stretch>
            <a:fillRect/>
          </a:stretch>
        </p:blipFill>
        <p:spPr>
          <a:xfrm>
            <a:off x="3258396" y="1491009"/>
            <a:ext cx="2623250" cy="2623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74"/>
          <p:cNvSpPr/>
          <p:nvPr/>
        </p:nvSpPr>
        <p:spPr>
          <a:xfrm>
            <a:off x="5285825" y="3000950"/>
            <a:ext cx="537000" cy="972000"/>
          </a:xfrm>
          <a:prstGeom prst="rect">
            <a:avLst/>
          </a:prstGeom>
          <a:noFill/>
          <a:ln cap="flat" cmpd="sng" w="9525">
            <a:solidFill>
              <a:srgbClr val="43434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74"/>
          <p:cNvSpPr/>
          <p:nvPr/>
        </p:nvSpPr>
        <p:spPr>
          <a:xfrm>
            <a:off x="6017825" y="3394325"/>
            <a:ext cx="548700" cy="578700"/>
          </a:xfrm>
          <a:prstGeom prst="rect">
            <a:avLst/>
          </a:prstGeom>
          <a:noFill/>
          <a:ln cap="flat" cmpd="sng" w="9525">
            <a:solidFill>
              <a:srgbClr val="43434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41" name="Google Shape;841;p74"/>
          <p:cNvCxnSpPr/>
          <p:nvPr/>
        </p:nvCxnSpPr>
        <p:spPr>
          <a:xfrm rot="10800000">
            <a:off x="4756879" y="2051318"/>
            <a:ext cx="1160100" cy="1921500"/>
          </a:xfrm>
          <a:prstGeom prst="straightConnector1">
            <a:avLst/>
          </a:prstGeom>
          <a:noFill/>
          <a:ln cap="flat" cmpd="sng" w="9525">
            <a:solidFill>
              <a:schemeClr val="dk2"/>
            </a:solidFill>
            <a:prstDash val="dash"/>
            <a:round/>
            <a:headEnd len="med" w="med" type="none"/>
            <a:tailEnd len="med" w="med" type="triangle"/>
          </a:ln>
        </p:spPr>
      </p:cxnSp>
      <p:cxnSp>
        <p:nvCxnSpPr>
          <p:cNvPr id="842" name="Google Shape;842;p74"/>
          <p:cNvCxnSpPr/>
          <p:nvPr/>
        </p:nvCxnSpPr>
        <p:spPr>
          <a:xfrm flipH="1" rot="10800000">
            <a:off x="5916979" y="1655018"/>
            <a:ext cx="787500" cy="2317800"/>
          </a:xfrm>
          <a:prstGeom prst="straightConnector1">
            <a:avLst/>
          </a:prstGeom>
          <a:noFill/>
          <a:ln cap="flat" cmpd="sng" w="9525">
            <a:solidFill>
              <a:schemeClr val="dk2"/>
            </a:solidFill>
            <a:prstDash val="dash"/>
            <a:round/>
            <a:headEnd len="med" w="med" type="none"/>
            <a:tailEnd len="med" w="med" type="triangle"/>
          </a:ln>
        </p:spPr>
      </p:cxnSp>
      <p:cxnSp>
        <p:nvCxnSpPr>
          <p:cNvPr id="843" name="Google Shape;843;p74"/>
          <p:cNvCxnSpPr/>
          <p:nvPr/>
        </p:nvCxnSpPr>
        <p:spPr>
          <a:xfrm rot="10800000">
            <a:off x="4743379" y="3622118"/>
            <a:ext cx="1173600" cy="350700"/>
          </a:xfrm>
          <a:prstGeom prst="straightConnector1">
            <a:avLst/>
          </a:prstGeom>
          <a:noFill/>
          <a:ln cap="flat" cmpd="sng" w="9525">
            <a:solidFill>
              <a:schemeClr val="dk2"/>
            </a:solidFill>
            <a:prstDash val="dash"/>
            <a:round/>
            <a:headEnd len="med" w="med" type="none"/>
            <a:tailEnd len="med" w="med" type="triangle"/>
          </a:ln>
        </p:spPr>
      </p:cxnSp>
      <p:cxnSp>
        <p:nvCxnSpPr>
          <p:cNvPr id="844" name="Google Shape;844;p74"/>
          <p:cNvCxnSpPr/>
          <p:nvPr/>
        </p:nvCxnSpPr>
        <p:spPr>
          <a:xfrm flipH="1" rot="10800000">
            <a:off x="5916979" y="3329918"/>
            <a:ext cx="1170300" cy="642900"/>
          </a:xfrm>
          <a:prstGeom prst="straightConnector1">
            <a:avLst/>
          </a:prstGeom>
          <a:noFill/>
          <a:ln cap="flat" cmpd="sng" w="9525">
            <a:solidFill>
              <a:schemeClr val="dk2"/>
            </a:solidFill>
            <a:prstDash val="dash"/>
            <a:round/>
            <a:headEnd len="med" w="med" type="none"/>
            <a:tailEnd len="med" w="med" type="triangle"/>
          </a:ln>
        </p:spPr>
      </p:cxnSp>
      <p:cxnSp>
        <p:nvCxnSpPr>
          <p:cNvPr id="845" name="Google Shape;845;p74"/>
          <p:cNvCxnSpPr/>
          <p:nvPr/>
        </p:nvCxnSpPr>
        <p:spPr>
          <a:xfrm>
            <a:off x="4738270" y="3974075"/>
            <a:ext cx="2343900" cy="0"/>
          </a:xfrm>
          <a:prstGeom prst="straightConnector1">
            <a:avLst/>
          </a:prstGeom>
          <a:noFill/>
          <a:ln cap="flat" cmpd="sng" w="9525">
            <a:solidFill>
              <a:srgbClr val="EFEFEF"/>
            </a:solidFill>
            <a:prstDash val="solid"/>
            <a:round/>
            <a:headEnd len="med" w="med" type="none"/>
            <a:tailEnd len="med" w="med" type="none"/>
          </a:ln>
        </p:spPr>
      </p:cxnSp>
      <p:grpSp>
        <p:nvGrpSpPr>
          <p:cNvPr id="846" name="Google Shape;846;p74"/>
          <p:cNvGrpSpPr/>
          <p:nvPr/>
        </p:nvGrpSpPr>
        <p:grpSpPr>
          <a:xfrm>
            <a:off x="5649880" y="3702359"/>
            <a:ext cx="537134" cy="534909"/>
            <a:chOff x="3373568" y="2603325"/>
            <a:chExt cx="1196557" cy="1191600"/>
          </a:xfrm>
        </p:grpSpPr>
        <p:sp>
          <p:nvSpPr>
            <p:cNvPr id="847" name="Google Shape;847;p74"/>
            <p:cNvSpPr/>
            <p:nvPr/>
          </p:nvSpPr>
          <p:spPr>
            <a:xfrm rot="-5400000">
              <a:off x="3378525" y="2603325"/>
              <a:ext cx="1191600" cy="1191600"/>
            </a:xfrm>
            <a:prstGeom prst="arc">
              <a:avLst>
                <a:gd fmla="val 16200000" name="adj1"/>
                <a:gd fmla="val 5478877"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48" name="Google Shape;848;p74"/>
            <p:cNvCxnSpPr>
              <a:endCxn id="847" idx="2"/>
            </p:cNvCxnSpPr>
            <p:nvPr/>
          </p:nvCxnSpPr>
          <p:spPr>
            <a:xfrm>
              <a:off x="3373568" y="3203494"/>
              <a:ext cx="1196400" cy="9300"/>
            </a:xfrm>
            <a:prstGeom prst="straightConnector1">
              <a:avLst/>
            </a:prstGeom>
            <a:noFill/>
            <a:ln cap="flat" cmpd="sng" w="9525">
              <a:solidFill>
                <a:schemeClr val="dk2"/>
              </a:solidFill>
              <a:prstDash val="solid"/>
              <a:round/>
              <a:headEnd len="med" w="med" type="none"/>
              <a:tailEnd len="med" w="med" type="none"/>
            </a:ln>
          </p:spPr>
        </p:cxnSp>
      </p:grpSp>
      <p:sp>
        <p:nvSpPr>
          <p:cNvPr id="849" name="Google Shape;849;p74"/>
          <p:cNvSpPr/>
          <p:nvPr/>
        </p:nvSpPr>
        <p:spPr>
          <a:xfrm>
            <a:off x="5907473" y="3963028"/>
            <a:ext cx="22086" cy="22086"/>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74"/>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Back to Indirect Diffuse</a:t>
            </a:r>
            <a:endParaRPr/>
          </a:p>
        </p:txBody>
      </p:sp>
      <p:sp>
        <p:nvSpPr>
          <p:cNvPr id="851" name="Google Shape;851;p74"/>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852" name="Google Shape;852;p74"/>
          <p:cNvPicPr preferRelativeResize="0"/>
          <p:nvPr/>
        </p:nvPicPr>
        <p:blipFill>
          <a:blip r:embed="rId3">
            <a:alphaModFix/>
          </a:blip>
          <a:stretch>
            <a:fillRect/>
          </a:stretch>
        </p:blipFill>
        <p:spPr>
          <a:xfrm>
            <a:off x="1772166" y="1491009"/>
            <a:ext cx="2623250" cy="2623250"/>
          </a:xfrm>
          <a:prstGeom prst="rect">
            <a:avLst/>
          </a:prstGeom>
          <a:noFill/>
          <a:ln>
            <a:noFill/>
          </a:ln>
        </p:spPr>
      </p:pic>
      <p:cxnSp>
        <p:nvCxnSpPr>
          <p:cNvPr id="853" name="Google Shape;853;p74"/>
          <p:cNvCxnSpPr/>
          <p:nvPr/>
        </p:nvCxnSpPr>
        <p:spPr>
          <a:xfrm>
            <a:off x="7082095" y="1630250"/>
            <a:ext cx="0" cy="2348700"/>
          </a:xfrm>
          <a:prstGeom prst="straightConnector1">
            <a:avLst/>
          </a:prstGeom>
          <a:noFill/>
          <a:ln cap="flat" cmpd="sng" w="9525">
            <a:solidFill>
              <a:srgbClr val="38761D"/>
            </a:solidFill>
            <a:prstDash val="solid"/>
            <a:round/>
            <a:headEnd len="med" w="med" type="none"/>
            <a:tailEnd len="med" w="med" type="none"/>
          </a:ln>
        </p:spPr>
      </p:cxnSp>
      <p:cxnSp>
        <p:nvCxnSpPr>
          <p:cNvPr id="854" name="Google Shape;854;p74"/>
          <p:cNvCxnSpPr/>
          <p:nvPr/>
        </p:nvCxnSpPr>
        <p:spPr>
          <a:xfrm>
            <a:off x="4738270" y="1633568"/>
            <a:ext cx="2343900" cy="0"/>
          </a:xfrm>
          <a:prstGeom prst="straightConnector1">
            <a:avLst/>
          </a:prstGeom>
          <a:noFill/>
          <a:ln cap="flat" cmpd="sng" w="9525">
            <a:solidFill>
              <a:srgbClr val="EFEFEF"/>
            </a:solidFill>
            <a:prstDash val="solid"/>
            <a:round/>
            <a:headEnd len="med" w="med" type="none"/>
            <a:tailEnd len="med" w="med" type="none"/>
          </a:ln>
        </p:spPr>
      </p:cxnSp>
      <p:cxnSp>
        <p:nvCxnSpPr>
          <p:cNvPr id="855" name="Google Shape;855;p74"/>
          <p:cNvCxnSpPr/>
          <p:nvPr/>
        </p:nvCxnSpPr>
        <p:spPr>
          <a:xfrm>
            <a:off x="4734760" y="1630250"/>
            <a:ext cx="0" cy="2348700"/>
          </a:xfrm>
          <a:prstGeom prst="straightConnector1">
            <a:avLst/>
          </a:prstGeom>
          <a:noFill/>
          <a:ln cap="flat" cmpd="sng" w="9525">
            <a:solidFill>
              <a:srgbClr val="CC0000"/>
            </a:solidFill>
            <a:prstDash val="solid"/>
            <a:round/>
            <a:headEnd len="med" w="med" type="none"/>
            <a:tailEnd len="med" w="med" type="none"/>
          </a:ln>
        </p:spPr>
      </p:cxnSp>
      <p:sp>
        <p:nvSpPr>
          <p:cNvPr id="856" name="Google Shape;856;p74"/>
          <p:cNvSpPr/>
          <p:nvPr/>
        </p:nvSpPr>
        <p:spPr>
          <a:xfrm>
            <a:off x="3073429" y="3830383"/>
            <a:ext cx="29700" cy="30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74"/>
          <p:cNvSpPr/>
          <p:nvPr/>
        </p:nvSpPr>
        <p:spPr>
          <a:xfrm>
            <a:off x="5649875" y="1635400"/>
            <a:ext cx="537000" cy="30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cxnSp>
        <p:nvCxnSpPr>
          <p:cNvPr id="862" name="Google Shape;862;p75"/>
          <p:cNvCxnSpPr/>
          <p:nvPr/>
        </p:nvCxnSpPr>
        <p:spPr>
          <a:xfrm rot="10800000">
            <a:off x="1342755" y="2026718"/>
            <a:ext cx="1170000" cy="1946100"/>
          </a:xfrm>
          <a:prstGeom prst="straightConnector1">
            <a:avLst/>
          </a:prstGeom>
          <a:noFill/>
          <a:ln cap="flat" cmpd="sng" w="9525">
            <a:solidFill>
              <a:schemeClr val="dk2"/>
            </a:solidFill>
            <a:prstDash val="dash"/>
            <a:round/>
            <a:headEnd len="med" w="med" type="none"/>
            <a:tailEnd len="med" w="med" type="triangle"/>
          </a:ln>
        </p:spPr>
      </p:cxnSp>
      <p:sp>
        <p:nvSpPr>
          <p:cNvPr id="863" name="Google Shape;863;p75"/>
          <p:cNvSpPr/>
          <p:nvPr/>
        </p:nvSpPr>
        <p:spPr>
          <a:xfrm>
            <a:off x="1881601" y="3000950"/>
            <a:ext cx="537000" cy="972000"/>
          </a:xfrm>
          <a:prstGeom prst="rect">
            <a:avLst/>
          </a:prstGeom>
          <a:noFill/>
          <a:ln cap="flat" cmpd="sng" w="9525">
            <a:solidFill>
              <a:srgbClr val="43434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75"/>
          <p:cNvSpPr/>
          <p:nvPr/>
        </p:nvSpPr>
        <p:spPr>
          <a:xfrm>
            <a:off x="2613601" y="3394325"/>
            <a:ext cx="548700" cy="578700"/>
          </a:xfrm>
          <a:prstGeom prst="rect">
            <a:avLst/>
          </a:prstGeom>
          <a:noFill/>
          <a:ln cap="flat" cmpd="sng" w="9525">
            <a:solidFill>
              <a:srgbClr val="43434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75"/>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Back to Indirect Diffuse</a:t>
            </a:r>
            <a:endParaRPr/>
          </a:p>
        </p:txBody>
      </p:sp>
      <p:sp>
        <p:nvSpPr>
          <p:cNvPr id="866" name="Google Shape;866;p75"/>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867" name="Google Shape;867;p75"/>
          <p:cNvCxnSpPr/>
          <p:nvPr/>
        </p:nvCxnSpPr>
        <p:spPr>
          <a:xfrm>
            <a:off x="3681615" y="1630250"/>
            <a:ext cx="0" cy="2348700"/>
          </a:xfrm>
          <a:prstGeom prst="straightConnector1">
            <a:avLst/>
          </a:prstGeom>
          <a:noFill/>
          <a:ln cap="flat" cmpd="sng" w="9525">
            <a:solidFill>
              <a:srgbClr val="38761D"/>
            </a:solidFill>
            <a:prstDash val="solid"/>
            <a:round/>
            <a:headEnd len="med" w="med" type="none"/>
            <a:tailEnd len="med" w="med" type="none"/>
          </a:ln>
        </p:spPr>
      </p:cxnSp>
      <p:cxnSp>
        <p:nvCxnSpPr>
          <p:cNvPr id="868" name="Google Shape;868;p75"/>
          <p:cNvCxnSpPr/>
          <p:nvPr/>
        </p:nvCxnSpPr>
        <p:spPr>
          <a:xfrm>
            <a:off x="1337790" y="1633568"/>
            <a:ext cx="2343900" cy="0"/>
          </a:xfrm>
          <a:prstGeom prst="straightConnector1">
            <a:avLst/>
          </a:prstGeom>
          <a:noFill/>
          <a:ln cap="flat" cmpd="sng" w="9525">
            <a:solidFill>
              <a:srgbClr val="EFEFEF"/>
            </a:solidFill>
            <a:prstDash val="solid"/>
            <a:round/>
            <a:headEnd len="med" w="med" type="none"/>
            <a:tailEnd len="med" w="med" type="none"/>
          </a:ln>
        </p:spPr>
      </p:cxnSp>
      <p:cxnSp>
        <p:nvCxnSpPr>
          <p:cNvPr id="869" name="Google Shape;869;p75"/>
          <p:cNvCxnSpPr/>
          <p:nvPr/>
        </p:nvCxnSpPr>
        <p:spPr>
          <a:xfrm>
            <a:off x="1334280" y="1630250"/>
            <a:ext cx="0" cy="2348700"/>
          </a:xfrm>
          <a:prstGeom prst="straightConnector1">
            <a:avLst/>
          </a:prstGeom>
          <a:noFill/>
          <a:ln cap="flat" cmpd="sng" w="9525">
            <a:solidFill>
              <a:srgbClr val="CC0000"/>
            </a:solidFill>
            <a:prstDash val="solid"/>
            <a:round/>
            <a:headEnd len="med" w="med" type="none"/>
            <a:tailEnd len="med" w="med" type="none"/>
          </a:ln>
        </p:spPr>
      </p:cxnSp>
      <p:cxnSp>
        <p:nvCxnSpPr>
          <p:cNvPr id="870" name="Google Shape;870;p75"/>
          <p:cNvCxnSpPr/>
          <p:nvPr/>
        </p:nvCxnSpPr>
        <p:spPr>
          <a:xfrm rot="10800000">
            <a:off x="4068574" y="3974075"/>
            <a:ext cx="3654600" cy="0"/>
          </a:xfrm>
          <a:prstGeom prst="straightConnector1">
            <a:avLst/>
          </a:prstGeom>
          <a:noFill/>
          <a:ln cap="flat" cmpd="sng" w="9525">
            <a:solidFill>
              <a:schemeClr val="dk2"/>
            </a:solidFill>
            <a:prstDash val="solid"/>
            <a:round/>
            <a:headEnd len="med" w="med" type="none"/>
            <a:tailEnd len="med" w="med" type="none"/>
          </a:ln>
        </p:spPr>
      </p:cxnSp>
      <p:cxnSp>
        <p:nvCxnSpPr>
          <p:cNvPr id="871" name="Google Shape;871;p75"/>
          <p:cNvCxnSpPr/>
          <p:nvPr/>
        </p:nvCxnSpPr>
        <p:spPr>
          <a:xfrm rot="10800000">
            <a:off x="4068574" y="2754875"/>
            <a:ext cx="3654600" cy="0"/>
          </a:xfrm>
          <a:prstGeom prst="straightConnector1">
            <a:avLst/>
          </a:prstGeom>
          <a:noFill/>
          <a:ln cap="flat" cmpd="sng" w="9525">
            <a:solidFill>
              <a:schemeClr val="lt2"/>
            </a:solidFill>
            <a:prstDash val="solid"/>
            <a:round/>
            <a:headEnd len="med" w="med" type="none"/>
            <a:tailEnd len="med" w="med" type="none"/>
          </a:ln>
        </p:spPr>
      </p:cxnSp>
      <p:cxnSp>
        <p:nvCxnSpPr>
          <p:cNvPr id="872" name="Google Shape;872;p75"/>
          <p:cNvCxnSpPr/>
          <p:nvPr/>
        </p:nvCxnSpPr>
        <p:spPr>
          <a:xfrm rot="10800000">
            <a:off x="4326078" y="2775073"/>
            <a:ext cx="761400" cy="1202700"/>
          </a:xfrm>
          <a:prstGeom prst="straightConnector1">
            <a:avLst/>
          </a:prstGeom>
          <a:noFill/>
          <a:ln cap="flat" cmpd="sng" w="9525">
            <a:solidFill>
              <a:schemeClr val="dk2"/>
            </a:solidFill>
            <a:prstDash val="dash"/>
            <a:round/>
            <a:headEnd len="med" w="med" type="none"/>
            <a:tailEnd len="med" w="med" type="triangle"/>
          </a:ln>
        </p:spPr>
      </p:cxnSp>
      <p:cxnSp>
        <p:nvCxnSpPr>
          <p:cNvPr id="873" name="Google Shape;873;p75"/>
          <p:cNvCxnSpPr/>
          <p:nvPr/>
        </p:nvCxnSpPr>
        <p:spPr>
          <a:xfrm flipH="1" rot="10800000">
            <a:off x="5087478" y="2779873"/>
            <a:ext cx="1223400" cy="1197900"/>
          </a:xfrm>
          <a:prstGeom prst="straightConnector1">
            <a:avLst/>
          </a:prstGeom>
          <a:noFill/>
          <a:ln cap="flat" cmpd="sng" w="9525">
            <a:solidFill>
              <a:schemeClr val="dk2"/>
            </a:solidFill>
            <a:prstDash val="dash"/>
            <a:round/>
            <a:headEnd len="med" w="med" type="none"/>
            <a:tailEnd len="med" w="med" type="triangle"/>
          </a:ln>
        </p:spPr>
      </p:cxnSp>
      <p:cxnSp>
        <p:nvCxnSpPr>
          <p:cNvPr id="874" name="Google Shape;874;p75"/>
          <p:cNvCxnSpPr/>
          <p:nvPr/>
        </p:nvCxnSpPr>
        <p:spPr>
          <a:xfrm rot="10800000">
            <a:off x="4796778" y="2769973"/>
            <a:ext cx="290700" cy="1207800"/>
          </a:xfrm>
          <a:prstGeom prst="straightConnector1">
            <a:avLst/>
          </a:prstGeom>
          <a:noFill/>
          <a:ln cap="flat" cmpd="sng" w="9525">
            <a:solidFill>
              <a:schemeClr val="dk2"/>
            </a:solidFill>
            <a:prstDash val="dash"/>
            <a:round/>
            <a:headEnd len="med" w="med" type="none"/>
            <a:tailEnd len="med" w="med" type="triangle"/>
          </a:ln>
        </p:spPr>
      </p:cxnSp>
      <p:cxnSp>
        <p:nvCxnSpPr>
          <p:cNvPr id="875" name="Google Shape;875;p75"/>
          <p:cNvCxnSpPr/>
          <p:nvPr/>
        </p:nvCxnSpPr>
        <p:spPr>
          <a:xfrm flipH="1" rot="10800000">
            <a:off x="5087478" y="2769973"/>
            <a:ext cx="224700" cy="1207800"/>
          </a:xfrm>
          <a:prstGeom prst="straightConnector1">
            <a:avLst/>
          </a:prstGeom>
          <a:noFill/>
          <a:ln cap="flat" cmpd="sng" w="9525">
            <a:solidFill>
              <a:schemeClr val="dk2"/>
            </a:solidFill>
            <a:prstDash val="dash"/>
            <a:round/>
            <a:headEnd len="med" w="med" type="none"/>
            <a:tailEnd len="med" w="med" type="triangle"/>
          </a:ln>
        </p:spPr>
      </p:cxnSp>
      <p:sp>
        <p:nvSpPr>
          <p:cNvPr id="876" name="Google Shape;876;p75"/>
          <p:cNvSpPr/>
          <p:nvPr/>
        </p:nvSpPr>
        <p:spPr>
          <a:xfrm>
            <a:off x="5058270" y="3948184"/>
            <a:ext cx="54600" cy="546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75"/>
          <p:cNvSpPr/>
          <p:nvPr/>
        </p:nvSpPr>
        <p:spPr>
          <a:xfrm>
            <a:off x="4256740" y="2515357"/>
            <a:ext cx="148500" cy="173400"/>
          </a:xfrm>
          <a:prstGeom prst="foldedCorner">
            <a:avLst>
              <a:gd fmla="val 1666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75"/>
          <p:cNvSpPr/>
          <p:nvPr/>
        </p:nvSpPr>
        <p:spPr>
          <a:xfrm>
            <a:off x="4738716" y="2515357"/>
            <a:ext cx="148500" cy="173400"/>
          </a:xfrm>
          <a:prstGeom prst="foldedCorner">
            <a:avLst>
              <a:gd fmla="val 1666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75"/>
          <p:cNvSpPr/>
          <p:nvPr/>
        </p:nvSpPr>
        <p:spPr>
          <a:xfrm>
            <a:off x="5242384" y="2515357"/>
            <a:ext cx="148500" cy="173400"/>
          </a:xfrm>
          <a:prstGeom prst="foldedCorner">
            <a:avLst>
              <a:gd fmla="val 1666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75"/>
          <p:cNvSpPr/>
          <p:nvPr/>
        </p:nvSpPr>
        <p:spPr>
          <a:xfrm>
            <a:off x="1389409" y="3391223"/>
            <a:ext cx="148500" cy="173400"/>
          </a:xfrm>
          <a:prstGeom prst="foldedCorner">
            <a:avLst>
              <a:gd fmla="val 1666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75"/>
          <p:cNvSpPr/>
          <p:nvPr/>
        </p:nvSpPr>
        <p:spPr>
          <a:xfrm>
            <a:off x="1384474" y="1816699"/>
            <a:ext cx="148500" cy="173400"/>
          </a:xfrm>
          <a:prstGeom prst="foldedCorner">
            <a:avLst>
              <a:gd fmla="val 1666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75"/>
          <p:cNvSpPr/>
          <p:nvPr/>
        </p:nvSpPr>
        <p:spPr>
          <a:xfrm>
            <a:off x="3312278" y="1685407"/>
            <a:ext cx="148500" cy="173400"/>
          </a:xfrm>
          <a:prstGeom prst="foldedCorner">
            <a:avLst>
              <a:gd fmla="val 1666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75"/>
          <p:cNvSpPr/>
          <p:nvPr/>
        </p:nvSpPr>
        <p:spPr>
          <a:xfrm>
            <a:off x="3483840" y="3129907"/>
            <a:ext cx="148500" cy="173400"/>
          </a:xfrm>
          <a:prstGeom prst="foldedCorner">
            <a:avLst>
              <a:gd fmla="val 1666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75"/>
          <p:cNvSpPr/>
          <p:nvPr/>
        </p:nvSpPr>
        <p:spPr>
          <a:xfrm>
            <a:off x="6241520" y="2515357"/>
            <a:ext cx="148500" cy="173400"/>
          </a:xfrm>
          <a:prstGeom prst="foldedCorner">
            <a:avLst>
              <a:gd fmla="val 1666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75"/>
          <p:cNvSpPr txBox="1"/>
          <p:nvPr/>
        </p:nvSpPr>
        <p:spPr>
          <a:xfrm>
            <a:off x="5329000" y="3017935"/>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a:t>
            </a:r>
            <a:r>
              <a:rPr lang="en">
                <a:solidFill>
                  <a:schemeClr val="dk2"/>
                </a:solidFill>
                <a:latin typeface="Inter"/>
                <a:ea typeface="Inter"/>
                <a:cs typeface="Inter"/>
                <a:sym typeface="Inter"/>
              </a:rPr>
              <a:t>.</a:t>
            </a:r>
            <a:endParaRPr>
              <a:solidFill>
                <a:schemeClr val="dk2"/>
              </a:solidFill>
              <a:latin typeface="Inter"/>
              <a:ea typeface="Inter"/>
              <a:cs typeface="Inter"/>
              <a:sym typeface="Inter"/>
            </a:endParaRPr>
          </a:p>
        </p:txBody>
      </p:sp>
      <p:sp>
        <p:nvSpPr>
          <p:cNvPr id="886" name="Google Shape;886;p75"/>
          <p:cNvSpPr txBox="1"/>
          <p:nvPr/>
        </p:nvSpPr>
        <p:spPr>
          <a:xfrm>
            <a:off x="5650693" y="2358554"/>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Inter"/>
                <a:ea typeface="Inter"/>
                <a:cs typeface="Inter"/>
                <a:sym typeface="Inter"/>
              </a:rPr>
              <a:t>...</a:t>
            </a:r>
            <a:endParaRPr>
              <a:solidFill>
                <a:schemeClr val="lt2"/>
              </a:solidFill>
              <a:latin typeface="Inter"/>
              <a:ea typeface="Inter"/>
              <a:cs typeface="Inter"/>
              <a:sym typeface="Inter"/>
            </a:endParaRPr>
          </a:p>
        </p:txBody>
      </p:sp>
      <p:pic>
        <p:nvPicPr>
          <p:cNvPr id="887" name="Google Shape;887;p75"/>
          <p:cNvPicPr preferRelativeResize="0"/>
          <p:nvPr/>
        </p:nvPicPr>
        <p:blipFill>
          <a:blip r:embed="rId3">
            <a:alphaModFix/>
          </a:blip>
          <a:stretch>
            <a:fillRect/>
          </a:stretch>
        </p:blipFill>
        <p:spPr>
          <a:xfrm>
            <a:off x="6862225" y="3144765"/>
            <a:ext cx="778651" cy="778651"/>
          </a:xfrm>
          <a:prstGeom prst="rect">
            <a:avLst/>
          </a:prstGeom>
          <a:noFill/>
          <a:ln>
            <a:noFill/>
          </a:ln>
        </p:spPr>
      </p:pic>
      <p:sp>
        <p:nvSpPr>
          <p:cNvPr id="888" name="Google Shape;888;p75"/>
          <p:cNvSpPr/>
          <p:nvPr/>
        </p:nvSpPr>
        <p:spPr>
          <a:xfrm>
            <a:off x="6897075" y="2016759"/>
            <a:ext cx="718200" cy="665700"/>
          </a:xfrm>
          <a:prstGeom prst="foldedCorner">
            <a:avLst>
              <a:gd fmla="val 1666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75"/>
          <p:cNvSpPr txBox="1"/>
          <p:nvPr/>
        </p:nvSpPr>
        <p:spPr>
          <a:xfrm>
            <a:off x="6895662" y="2943386"/>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2"/>
                </a:solidFill>
                <a:latin typeface="Inter"/>
                <a:ea typeface="Inter"/>
                <a:cs typeface="Inter"/>
                <a:sym typeface="Inter"/>
              </a:rPr>
              <a:t>256 samples</a:t>
            </a:r>
            <a:endParaRPr sz="700">
              <a:solidFill>
                <a:schemeClr val="dk2"/>
              </a:solidFill>
              <a:latin typeface="Inter"/>
              <a:ea typeface="Inter"/>
              <a:cs typeface="Inter"/>
              <a:sym typeface="Inter"/>
            </a:endParaRPr>
          </a:p>
        </p:txBody>
      </p:sp>
      <p:sp>
        <p:nvSpPr>
          <p:cNvPr id="890" name="Google Shape;890;p75"/>
          <p:cNvSpPr txBox="1"/>
          <p:nvPr/>
        </p:nvSpPr>
        <p:spPr>
          <a:xfrm>
            <a:off x="6842400" y="1949850"/>
            <a:ext cx="940200" cy="4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lt2"/>
                </a:solidFill>
                <a:latin typeface="Inter"/>
                <a:ea typeface="Inter"/>
                <a:cs typeface="Inter"/>
                <a:sym typeface="Inter"/>
              </a:rPr>
              <a:t>Fast Comp</a:t>
            </a:r>
            <a:r>
              <a:rPr lang="en" sz="600">
                <a:solidFill>
                  <a:schemeClr val="lt2"/>
                </a:solidFill>
                <a:latin typeface="Inter"/>
                <a:ea typeface="Inter"/>
                <a:cs typeface="Inter"/>
                <a:sym typeface="Inter"/>
              </a:rPr>
              <a:t>utation</a:t>
            </a:r>
            <a:endParaRPr sz="600">
              <a:solidFill>
                <a:schemeClr val="lt2"/>
              </a:solidFill>
              <a:latin typeface="Inter"/>
              <a:ea typeface="Inter"/>
              <a:cs typeface="Inter"/>
              <a:sym typeface="Inter"/>
            </a:endParaRPr>
          </a:p>
          <a:p>
            <a:pPr indent="0" lvl="0" marL="0" rtl="0" algn="l">
              <a:spcBef>
                <a:spcPts val="0"/>
              </a:spcBef>
              <a:spcAft>
                <a:spcPts val="0"/>
              </a:spcAft>
              <a:buNone/>
            </a:pPr>
            <a:r>
              <a:t/>
            </a:r>
            <a:endParaRPr sz="600">
              <a:solidFill>
                <a:schemeClr val="lt2"/>
              </a:solidFill>
              <a:latin typeface="Inter"/>
              <a:ea typeface="Inter"/>
              <a:cs typeface="Inter"/>
              <a:sym typeface="Inter"/>
            </a:endParaRPr>
          </a:p>
          <a:p>
            <a:pPr indent="0" lvl="0" marL="0" rtl="0" algn="l">
              <a:spcBef>
                <a:spcPts val="0"/>
              </a:spcBef>
              <a:spcAft>
                <a:spcPts val="0"/>
              </a:spcAft>
              <a:buNone/>
            </a:pPr>
            <a:r>
              <a:rPr lang="en" sz="600">
                <a:solidFill>
                  <a:schemeClr val="lt2"/>
                </a:solidFill>
                <a:latin typeface="Inter"/>
                <a:ea typeface="Inter"/>
                <a:cs typeface="Inter"/>
                <a:sym typeface="Inter"/>
              </a:rPr>
              <a:t>Texture Read</a:t>
            </a:r>
            <a:endParaRPr sz="600">
              <a:solidFill>
                <a:schemeClr val="lt2"/>
              </a:solidFill>
              <a:latin typeface="Inter"/>
              <a:ea typeface="Inter"/>
              <a:cs typeface="Inter"/>
              <a:sym typeface="Inter"/>
            </a:endParaRPr>
          </a:p>
        </p:txBody>
      </p:sp>
      <p:cxnSp>
        <p:nvCxnSpPr>
          <p:cNvPr id="891" name="Google Shape;891;p75"/>
          <p:cNvCxnSpPr/>
          <p:nvPr/>
        </p:nvCxnSpPr>
        <p:spPr>
          <a:xfrm>
            <a:off x="6945204" y="2185249"/>
            <a:ext cx="609600" cy="0"/>
          </a:xfrm>
          <a:prstGeom prst="straightConnector1">
            <a:avLst/>
          </a:prstGeom>
          <a:noFill/>
          <a:ln cap="flat" cmpd="sng" w="9525">
            <a:solidFill>
              <a:srgbClr val="0C343D"/>
            </a:solidFill>
            <a:prstDash val="solid"/>
            <a:round/>
            <a:headEnd len="med" w="med" type="none"/>
            <a:tailEnd len="med" w="med" type="none"/>
          </a:ln>
        </p:spPr>
      </p:cxnSp>
      <p:cxnSp>
        <p:nvCxnSpPr>
          <p:cNvPr id="892" name="Google Shape;892;p75"/>
          <p:cNvCxnSpPr/>
          <p:nvPr/>
        </p:nvCxnSpPr>
        <p:spPr>
          <a:xfrm>
            <a:off x="1334046" y="3974075"/>
            <a:ext cx="2343900" cy="0"/>
          </a:xfrm>
          <a:prstGeom prst="straightConnector1">
            <a:avLst/>
          </a:prstGeom>
          <a:noFill/>
          <a:ln cap="flat" cmpd="sng" w="9525">
            <a:solidFill>
              <a:srgbClr val="EFEFEF"/>
            </a:solidFill>
            <a:prstDash val="solid"/>
            <a:round/>
            <a:headEnd len="med" w="med" type="none"/>
            <a:tailEnd len="med" w="med" type="none"/>
          </a:ln>
        </p:spPr>
      </p:cxnSp>
      <p:grpSp>
        <p:nvGrpSpPr>
          <p:cNvPr id="893" name="Google Shape;893;p75"/>
          <p:cNvGrpSpPr/>
          <p:nvPr/>
        </p:nvGrpSpPr>
        <p:grpSpPr>
          <a:xfrm>
            <a:off x="2245656" y="3702359"/>
            <a:ext cx="537134" cy="534909"/>
            <a:chOff x="3373568" y="2603325"/>
            <a:chExt cx="1196557" cy="1191600"/>
          </a:xfrm>
        </p:grpSpPr>
        <p:sp>
          <p:nvSpPr>
            <p:cNvPr id="894" name="Google Shape;894;p75"/>
            <p:cNvSpPr/>
            <p:nvPr/>
          </p:nvSpPr>
          <p:spPr>
            <a:xfrm rot="-5400000">
              <a:off x="3378525" y="2603325"/>
              <a:ext cx="1191600" cy="1191600"/>
            </a:xfrm>
            <a:prstGeom prst="arc">
              <a:avLst>
                <a:gd fmla="val 16200000" name="adj1"/>
                <a:gd fmla="val 5478877"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95" name="Google Shape;895;p75"/>
            <p:cNvCxnSpPr>
              <a:endCxn id="894" idx="2"/>
            </p:cNvCxnSpPr>
            <p:nvPr/>
          </p:nvCxnSpPr>
          <p:spPr>
            <a:xfrm>
              <a:off x="3373568" y="3203494"/>
              <a:ext cx="1196400" cy="9300"/>
            </a:xfrm>
            <a:prstGeom prst="straightConnector1">
              <a:avLst/>
            </a:prstGeom>
            <a:noFill/>
            <a:ln cap="flat" cmpd="sng" w="9525">
              <a:solidFill>
                <a:schemeClr val="dk2"/>
              </a:solidFill>
              <a:prstDash val="solid"/>
              <a:round/>
              <a:headEnd len="med" w="med" type="none"/>
              <a:tailEnd len="med" w="med" type="none"/>
            </a:ln>
          </p:spPr>
        </p:cxnSp>
      </p:grpSp>
      <p:sp>
        <p:nvSpPr>
          <p:cNvPr id="896" name="Google Shape;896;p75"/>
          <p:cNvSpPr/>
          <p:nvPr/>
        </p:nvSpPr>
        <p:spPr>
          <a:xfrm>
            <a:off x="2503249" y="3963028"/>
            <a:ext cx="22200" cy="222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97" name="Google Shape;897;p75"/>
          <p:cNvCxnSpPr/>
          <p:nvPr/>
        </p:nvCxnSpPr>
        <p:spPr>
          <a:xfrm flipH="1" rot="10800000">
            <a:off x="2516625" y="1645095"/>
            <a:ext cx="748800" cy="2327700"/>
          </a:xfrm>
          <a:prstGeom prst="straightConnector1">
            <a:avLst/>
          </a:prstGeom>
          <a:noFill/>
          <a:ln cap="flat" cmpd="sng" w="9525">
            <a:solidFill>
              <a:schemeClr val="dk2"/>
            </a:solidFill>
            <a:prstDash val="dash"/>
            <a:round/>
            <a:headEnd len="med" w="med" type="none"/>
            <a:tailEnd len="med" w="med" type="triangle"/>
          </a:ln>
        </p:spPr>
      </p:cxnSp>
      <p:cxnSp>
        <p:nvCxnSpPr>
          <p:cNvPr id="898" name="Google Shape;898;p75"/>
          <p:cNvCxnSpPr/>
          <p:nvPr/>
        </p:nvCxnSpPr>
        <p:spPr>
          <a:xfrm rot="10800000">
            <a:off x="1339155" y="3622118"/>
            <a:ext cx="1173600" cy="350700"/>
          </a:xfrm>
          <a:prstGeom prst="straightConnector1">
            <a:avLst/>
          </a:prstGeom>
          <a:noFill/>
          <a:ln cap="flat" cmpd="sng" w="9525">
            <a:solidFill>
              <a:schemeClr val="dk2"/>
            </a:solidFill>
            <a:prstDash val="dash"/>
            <a:round/>
            <a:headEnd len="med" w="med" type="none"/>
            <a:tailEnd len="med" w="med" type="triangle"/>
          </a:ln>
        </p:spPr>
      </p:cxnSp>
      <p:cxnSp>
        <p:nvCxnSpPr>
          <p:cNvPr id="899" name="Google Shape;899;p75"/>
          <p:cNvCxnSpPr/>
          <p:nvPr/>
        </p:nvCxnSpPr>
        <p:spPr>
          <a:xfrm flipH="1" rot="10800000">
            <a:off x="2512755" y="3329918"/>
            <a:ext cx="1170300" cy="642900"/>
          </a:xfrm>
          <a:prstGeom prst="straightConnector1">
            <a:avLst/>
          </a:prstGeom>
          <a:noFill/>
          <a:ln cap="flat" cmpd="sng" w="9525">
            <a:solidFill>
              <a:schemeClr val="dk2"/>
            </a:solidFill>
            <a:prstDash val="dash"/>
            <a:round/>
            <a:headEnd len="med" w="med" type="none"/>
            <a:tailEnd len="med" w="med" type="triangle"/>
          </a:ln>
        </p:spPr>
      </p:cxnSp>
      <p:sp>
        <p:nvSpPr>
          <p:cNvPr id="900" name="Google Shape;900;p75"/>
          <p:cNvSpPr/>
          <p:nvPr/>
        </p:nvSpPr>
        <p:spPr>
          <a:xfrm>
            <a:off x="2247523" y="1630445"/>
            <a:ext cx="537000" cy="30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76"/>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Introducing Light Sampling</a:t>
            </a:r>
            <a:endParaRPr/>
          </a:p>
        </p:txBody>
      </p:sp>
      <p:sp>
        <p:nvSpPr>
          <p:cNvPr id="906" name="Google Shape;906;p76"/>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907" name="Google Shape;907;p76"/>
          <p:cNvCxnSpPr/>
          <p:nvPr/>
        </p:nvCxnSpPr>
        <p:spPr>
          <a:xfrm rot="10800000">
            <a:off x="4068574" y="3974075"/>
            <a:ext cx="3654600" cy="0"/>
          </a:xfrm>
          <a:prstGeom prst="straightConnector1">
            <a:avLst/>
          </a:prstGeom>
          <a:noFill/>
          <a:ln cap="flat" cmpd="sng" w="9525">
            <a:solidFill>
              <a:schemeClr val="dk2"/>
            </a:solidFill>
            <a:prstDash val="solid"/>
            <a:round/>
            <a:headEnd len="med" w="med" type="none"/>
            <a:tailEnd len="med" w="med" type="none"/>
          </a:ln>
        </p:spPr>
      </p:cxnSp>
      <p:cxnSp>
        <p:nvCxnSpPr>
          <p:cNvPr id="908" name="Google Shape;908;p76"/>
          <p:cNvCxnSpPr/>
          <p:nvPr/>
        </p:nvCxnSpPr>
        <p:spPr>
          <a:xfrm rot="10800000">
            <a:off x="4068574" y="2754875"/>
            <a:ext cx="3654600" cy="0"/>
          </a:xfrm>
          <a:prstGeom prst="straightConnector1">
            <a:avLst/>
          </a:prstGeom>
          <a:noFill/>
          <a:ln cap="flat" cmpd="sng" w="9525">
            <a:solidFill>
              <a:schemeClr val="lt2"/>
            </a:solidFill>
            <a:prstDash val="solid"/>
            <a:round/>
            <a:headEnd len="med" w="med" type="none"/>
            <a:tailEnd len="med" w="med" type="none"/>
          </a:ln>
        </p:spPr>
      </p:cxnSp>
      <p:cxnSp>
        <p:nvCxnSpPr>
          <p:cNvPr id="909" name="Google Shape;909;p76"/>
          <p:cNvCxnSpPr/>
          <p:nvPr/>
        </p:nvCxnSpPr>
        <p:spPr>
          <a:xfrm rot="10800000">
            <a:off x="4326078" y="2775073"/>
            <a:ext cx="761400" cy="1202700"/>
          </a:xfrm>
          <a:prstGeom prst="straightConnector1">
            <a:avLst/>
          </a:prstGeom>
          <a:noFill/>
          <a:ln cap="flat" cmpd="sng" w="9525">
            <a:solidFill>
              <a:schemeClr val="dk2"/>
            </a:solidFill>
            <a:prstDash val="dash"/>
            <a:round/>
            <a:headEnd len="med" w="med" type="none"/>
            <a:tailEnd len="med" w="med" type="triangle"/>
          </a:ln>
        </p:spPr>
      </p:cxnSp>
      <p:cxnSp>
        <p:nvCxnSpPr>
          <p:cNvPr id="910" name="Google Shape;910;p76"/>
          <p:cNvCxnSpPr/>
          <p:nvPr/>
        </p:nvCxnSpPr>
        <p:spPr>
          <a:xfrm flipH="1" rot="10800000">
            <a:off x="5087478" y="2779873"/>
            <a:ext cx="1223400" cy="1197900"/>
          </a:xfrm>
          <a:prstGeom prst="straightConnector1">
            <a:avLst/>
          </a:prstGeom>
          <a:noFill/>
          <a:ln cap="flat" cmpd="sng" w="9525">
            <a:solidFill>
              <a:schemeClr val="dk2"/>
            </a:solidFill>
            <a:prstDash val="dash"/>
            <a:round/>
            <a:headEnd len="med" w="med" type="none"/>
            <a:tailEnd len="med" w="med" type="triangle"/>
          </a:ln>
        </p:spPr>
      </p:cxnSp>
      <p:cxnSp>
        <p:nvCxnSpPr>
          <p:cNvPr id="911" name="Google Shape;911;p76"/>
          <p:cNvCxnSpPr/>
          <p:nvPr/>
        </p:nvCxnSpPr>
        <p:spPr>
          <a:xfrm rot="10800000">
            <a:off x="4796778" y="2769973"/>
            <a:ext cx="290700" cy="1207800"/>
          </a:xfrm>
          <a:prstGeom prst="straightConnector1">
            <a:avLst/>
          </a:prstGeom>
          <a:noFill/>
          <a:ln cap="flat" cmpd="sng" w="9525">
            <a:solidFill>
              <a:schemeClr val="dk2"/>
            </a:solidFill>
            <a:prstDash val="dash"/>
            <a:round/>
            <a:headEnd len="med" w="med" type="none"/>
            <a:tailEnd len="med" w="med" type="triangle"/>
          </a:ln>
        </p:spPr>
      </p:cxnSp>
      <p:cxnSp>
        <p:nvCxnSpPr>
          <p:cNvPr id="912" name="Google Shape;912;p76"/>
          <p:cNvCxnSpPr/>
          <p:nvPr/>
        </p:nvCxnSpPr>
        <p:spPr>
          <a:xfrm flipH="1" rot="10800000">
            <a:off x="5087478" y="2769973"/>
            <a:ext cx="224700" cy="1207800"/>
          </a:xfrm>
          <a:prstGeom prst="straightConnector1">
            <a:avLst/>
          </a:prstGeom>
          <a:noFill/>
          <a:ln cap="flat" cmpd="sng" w="9525">
            <a:solidFill>
              <a:schemeClr val="dk2"/>
            </a:solidFill>
            <a:prstDash val="dash"/>
            <a:round/>
            <a:headEnd len="med" w="med" type="none"/>
            <a:tailEnd len="med" w="med" type="triangle"/>
          </a:ln>
        </p:spPr>
      </p:cxnSp>
      <p:sp>
        <p:nvSpPr>
          <p:cNvPr id="913" name="Google Shape;913;p76"/>
          <p:cNvSpPr/>
          <p:nvPr/>
        </p:nvSpPr>
        <p:spPr>
          <a:xfrm>
            <a:off x="5058270" y="3948184"/>
            <a:ext cx="54600" cy="546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76"/>
          <p:cNvSpPr txBox="1"/>
          <p:nvPr/>
        </p:nvSpPr>
        <p:spPr>
          <a:xfrm>
            <a:off x="5329000" y="3017935"/>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a:t>
            </a:r>
            <a:endParaRPr>
              <a:solidFill>
                <a:schemeClr val="dk2"/>
              </a:solidFill>
              <a:latin typeface="Inter"/>
              <a:ea typeface="Inter"/>
              <a:cs typeface="Inter"/>
              <a:sym typeface="Inter"/>
            </a:endParaRPr>
          </a:p>
        </p:txBody>
      </p:sp>
      <p:sp>
        <p:nvSpPr>
          <p:cNvPr id="915" name="Google Shape;915;p76"/>
          <p:cNvSpPr txBox="1"/>
          <p:nvPr/>
        </p:nvSpPr>
        <p:spPr>
          <a:xfrm>
            <a:off x="5675469" y="2326951"/>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Inter"/>
                <a:ea typeface="Inter"/>
                <a:cs typeface="Inter"/>
                <a:sym typeface="Inter"/>
              </a:rPr>
              <a:t>...</a:t>
            </a:r>
            <a:endParaRPr>
              <a:solidFill>
                <a:schemeClr val="lt2"/>
              </a:solidFill>
              <a:latin typeface="Inter"/>
              <a:ea typeface="Inter"/>
              <a:cs typeface="Inter"/>
              <a:sym typeface="Inter"/>
            </a:endParaRPr>
          </a:p>
        </p:txBody>
      </p:sp>
      <p:pic>
        <p:nvPicPr>
          <p:cNvPr id="916" name="Google Shape;916;p76"/>
          <p:cNvPicPr preferRelativeResize="0"/>
          <p:nvPr/>
        </p:nvPicPr>
        <p:blipFill>
          <a:blip r:embed="rId3">
            <a:alphaModFix/>
          </a:blip>
          <a:stretch>
            <a:fillRect/>
          </a:stretch>
        </p:blipFill>
        <p:spPr>
          <a:xfrm>
            <a:off x="6862225" y="3144765"/>
            <a:ext cx="778651" cy="778651"/>
          </a:xfrm>
          <a:prstGeom prst="rect">
            <a:avLst/>
          </a:prstGeom>
          <a:noFill/>
          <a:ln>
            <a:noFill/>
          </a:ln>
        </p:spPr>
      </p:pic>
      <p:sp>
        <p:nvSpPr>
          <p:cNvPr id="917" name="Google Shape;917;p76"/>
          <p:cNvSpPr txBox="1"/>
          <p:nvPr/>
        </p:nvSpPr>
        <p:spPr>
          <a:xfrm>
            <a:off x="6895662" y="2943386"/>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2"/>
                </a:solidFill>
                <a:latin typeface="Inter"/>
                <a:ea typeface="Inter"/>
                <a:cs typeface="Inter"/>
                <a:sym typeface="Inter"/>
              </a:rPr>
              <a:t>256 samples</a:t>
            </a:r>
            <a:endParaRPr sz="700">
              <a:solidFill>
                <a:schemeClr val="dk2"/>
              </a:solidFill>
              <a:latin typeface="Inter"/>
              <a:ea typeface="Inter"/>
              <a:cs typeface="Inter"/>
              <a:sym typeface="Inter"/>
            </a:endParaRPr>
          </a:p>
        </p:txBody>
      </p:sp>
      <p:pic>
        <p:nvPicPr>
          <p:cNvPr id="918" name="Google Shape;918;p76"/>
          <p:cNvPicPr preferRelativeResize="0"/>
          <p:nvPr/>
        </p:nvPicPr>
        <p:blipFill>
          <a:blip r:embed="rId3">
            <a:alphaModFix/>
          </a:blip>
          <a:stretch>
            <a:fillRect/>
          </a:stretch>
        </p:blipFill>
        <p:spPr>
          <a:xfrm>
            <a:off x="6862225" y="1930521"/>
            <a:ext cx="778651" cy="778651"/>
          </a:xfrm>
          <a:prstGeom prst="rect">
            <a:avLst/>
          </a:prstGeom>
          <a:noFill/>
          <a:ln>
            <a:noFill/>
          </a:ln>
        </p:spPr>
      </p:pic>
      <p:sp>
        <p:nvSpPr>
          <p:cNvPr id="919" name="Google Shape;919;p76"/>
          <p:cNvSpPr txBox="1"/>
          <p:nvPr/>
        </p:nvSpPr>
        <p:spPr>
          <a:xfrm>
            <a:off x="6895662" y="1729141"/>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256 samples</a:t>
            </a:r>
            <a:endParaRPr sz="700">
              <a:solidFill>
                <a:schemeClr val="lt2"/>
              </a:solidFill>
              <a:latin typeface="Inter"/>
              <a:ea typeface="Inter"/>
              <a:cs typeface="Inter"/>
              <a:sym typeface="Inter"/>
            </a:endParaRPr>
          </a:p>
        </p:txBody>
      </p:sp>
      <p:sp>
        <p:nvSpPr>
          <p:cNvPr id="920" name="Google Shape;920;p76"/>
          <p:cNvSpPr/>
          <p:nvPr/>
        </p:nvSpPr>
        <p:spPr>
          <a:xfrm>
            <a:off x="1881601" y="3000950"/>
            <a:ext cx="537000" cy="972000"/>
          </a:xfrm>
          <a:prstGeom prst="rect">
            <a:avLst/>
          </a:prstGeom>
          <a:noFill/>
          <a:ln cap="flat" cmpd="sng" w="9525">
            <a:solidFill>
              <a:srgbClr val="43434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76"/>
          <p:cNvSpPr/>
          <p:nvPr/>
        </p:nvSpPr>
        <p:spPr>
          <a:xfrm>
            <a:off x="2613601" y="3394325"/>
            <a:ext cx="548700" cy="578700"/>
          </a:xfrm>
          <a:prstGeom prst="rect">
            <a:avLst/>
          </a:prstGeom>
          <a:noFill/>
          <a:ln cap="flat" cmpd="sng" w="9525">
            <a:solidFill>
              <a:srgbClr val="43434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22" name="Google Shape;922;p76"/>
          <p:cNvCxnSpPr/>
          <p:nvPr/>
        </p:nvCxnSpPr>
        <p:spPr>
          <a:xfrm>
            <a:off x="3681615" y="1630250"/>
            <a:ext cx="0" cy="2348700"/>
          </a:xfrm>
          <a:prstGeom prst="straightConnector1">
            <a:avLst/>
          </a:prstGeom>
          <a:noFill/>
          <a:ln cap="flat" cmpd="sng" w="9525">
            <a:solidFill>
              <a:srgbClr val="38761D"/>
            </a:solidFill>
            <a:prstDash val="solid"/>
            <a:round/>
            <a:headEnd len="med" w="med" type="none"/>
            <a:tailEnd len="med" w="med" type="none"/>
          </a:ln>
        </p:spPr>
      </p:cxnSp>
      <p:cxnSp>
        <p:nvCxnSpPr>
          <p:cNvPr id="923" name="Google Shape;923;p76"/>
          <p:cNvCxnSpPr/>
          <p:nvPr/>
        </p:nvCxnSpPr>
        <p:spPr>
          <a:xfrm>
            <a:off x="1337790" y="1633568"/>
            <a:ext cx="2343900" cy="0"/>
          </a:xfrm>
          <a:prstGeom prst="straightConnector1">
            <a:avLst/>
          </a:prstGeom>
          <a:noFill/>
          <a:ln cap="flat" cmpd="sng" w="9525">
            <a:solidFill>
              <a:srgbClr val="EFEFEF"/>
            </a:solidFill>
            <a:prstDash val="solid"/>
            <a:round/>
            <a:headEnd len="med" w="med" type="none"/>
            <a:tailEnd len="med" w="med" type="none"/>
          </a:ln>
        </p:spPr>
      </p:cxnSp>
      <p:cxnSp>
        <p:nvCxnSpPr>
          <p:cNvPr id="924" name="Google Shape;924;p76"/>
          <p:cNvCxnSpPr/>
          <p:nvPr/>
        </p:nvCxnSpPr>
        <p:spPr>
          <a:xfrm>
            <a:off x="1334280" y="1630250"/>
            <a:ext cx="0" cy="2348700"/>
          </a:xfrm>
          <a:prstGeom prst="straightConnector1">
            <a:avLst/>
          </a:prstGeom>
          <a:noFill/>
          <a:ln cap="flat" cmpd="sng" w="9525">
            <a:solidFill>
              <a:srgbClr val="CC0000"/>
            </a:solidFill>
            <a:prstDash val="solid"/>
            <a:round/>
            <a:headEnd len="med" w="med" type="none"/>
            <a:tailEnd len="med" w="med" type="none"/>
          </a:ln>
        </p:spPr>
      </p:cxnSp>
      <p:cxnSp>
        <p:nvCxnSpPr>
          <p:cNvPr id="925" name="Google Shape;925;p76"/>
          <p:cNvCxnSpPr/>
          <p:nvPr/>
        </p:nvCxnSpPr>
        <p:spPr>
          <a:xfrm>
            <a:off x="1334046" y="3974075"/>
            <a:ext cx="2343900" cy="0"/>
          </a:xfrm>
          <a:prstGeom prst="straightConnector1">
            <a:avLst/>
          </a:prstGeom>
          <a:noFill/>
          <a:ln cap="flat" cmpd="sng" w="9525">
            <a:solidFill>
              <a:srgbClr val="EFEFEF"/>
            </a:solidFill>
            <a:prstDash val="solid"/>
            <a:round/>
            <a:headEnd len="med" w="med" type="none"/>
            <a:tailEnd len="med" w="med" type="none"/>
          </a:ln>
        </p:spPr>
      </p:cxnSp>
      <p:grpSp>
        <p:nvGrpSpPr>
          <p:cNvPr id="926" name="Google Shape;926;p76"/>
          <p:cNvGrpSpPr/>
          <p:nvPr/>
        </p:nvGrpSpPr>
        <p:grpSpPr>
          <a:xfrm>
            <a:off x="2245656" y="3702359"/>
            <a:ext cx="537134" cy="534909"/>
            <a:chOff x="3373568" y="2603325"/>
            <a:chExt cx="1196557" cy="1191600"/>
          </a:xfrm>
        </p:grpSpPr>
        <p:sp>
          <p:nvSpPr>
            <p:cNvPr id="927" name="Google Shape;927;p76"/>
            <p:cNvSpPr/>
            <p:nvPr/>
          </p:nvSpPr>
          <p:spPr>
            <a:xfrm rot="-5400000">
              <a:off x="3378525" y="2603325"/>
              <a:ext cx="1191600" cy="1191600"/>
            </a:xfrm>
            <a:prstGeom prst="arc">
              <a:avLst>
                <a:gd fmla="val 16200000" name="adj1"/>
                <a:gd fmla="val 5478877"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28" name="Google Shape;928;p76"/>
            <p:cNvCxnSpPr>
              <a:endCxn id="927" idx="2"/>
            </p:cNvCxnSpPr>
            <p:nvPr/>
          </p:nvCxnSpPr>
          <p:spPr>
            <a:xfrm>
              <a:off x="3373568" y="3203494"/>
              <a:ext cx="1196400" cy="9300"/>
            </a:xfrm>
            <a:prstGeom prst="straightConnector1">
              <a:avLst/>
            </a:prstGeom>
            <a:noFill/>
            <a:ln cap="flat" cmpd="sng" w="9525">
              <a:solidFill>
                <a:schemeClr val="dk2"/>
              </a:solidFill>
              <a:prstDash val="solid"/>
              <a:round/>
              <a:headEnd len="med" w="med" type="none"/>
              <a:tailEnd len="med" w="med" type="none"/>
            </a:ln>
          </p:spPr>
        </p:cxnSp>
      </p:grpSp>
      <p:sp>
        <p:nvSpPr>
          <p:cNvPr id="929" name="Google Shape;929;p76"/>
          <p:cNvSpPr/>
          <p:nvPr/>
        </p:nvSpPr>
        <p:spPr>
          <a:xfrm>
            <a:off x="2503249" y="3963028"/>
            <a:ext cx="22200" cy="222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30" name="Google Shape;930;p76"/>
          <p:cNvCxnSpPr/>
          <p:nvPr/>
        </p:nvCxnSpPr>
        <p:spPr>
          <a:xfrm rot="10800000">
            <a:off x="1339155" y="3622118"/>
            <a:ext cx="1173600" cy="350700"/>
          </a:xfrm>
          <a:prstGeom prst="straightConnector1">
            <a:avLst/>
          </a:prstGeom>
          <a:noFill/>
          <a:ln cap="flat" cmpd="sng" w="9525">
            <a:solidFill>
              <a:schemeClr val="dk2"/>
            </a:solidFill>
            <a:prstDash val="dash"/>
            <a:round/>
            <a:headEnd len="med" w="med" type="none"/>
            <a:tailEnd len="med" w="med" type="triangle"/>
          </a:ln>
        </p:spPr>
      </p:cxnSp>
      <p:cxnSp>
        <p:nvCxnSpPr>
          <p:cNvPr id="931" name="Google Shape;931;p76"/>
          <p:cNvCxnSpPr/>
          <p:nvPr/>
        </p:nvCxnSpPr>
        <p:spPr>
          <a:xfrm flipH="1" rot="10800000">
            <a:off x="2512755" y="3329918"/>
            <a:ext cx="1170300" cy="642900"/>
          </a:xfrm>
          <a:prstGeom prst="straightConnector1">
            <a:avLst/>
          </a:prstGeom>
          <a:noFill/>
          <a:ln cap="flat" cmpd="sng" w="9525">
            <a:solidFill>
              <a:schemeClr val="dk2"/>
            </a:solidFill>
            <a:prstDash val="dash"/>
            <a:round/>
            <a:headEnd len="med" w="med" type="none"/>
            <a:tailEnd len="med" w="med" type="triangle"/>
          </a:ln>
        </p:spPr>
      </p:cxnSp>
      <p:sp>
        <p:nvSpPr>
          <p:cNvPr id="932" name="Google Shape;932;p76"/>
          <p:cNvSpPr/>
          <p:nvPr/>
        </p:nvSpPr>
        <p:spPr>
          <a:xfrm>
            <a:off x="2247523" y="1630445"/>
            <a:ext cx="537000" cy="30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76"/>
          <p:cNvSpPr/>
          <p:nvPr/>
        </p:nvSpPr>
        <p:spPr>
          <a:xfrm>
            <a:off x="4131969" y="24011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34" name="Google Shape;934;p76"/>
          <p:cNvCxnSpPr/>
          <p:nvPr/>
        </p:nvCxnSpPr>
        <p:spPr>
          <a:xfrm rot="10800000">
            <a:off x="4158432" y="24208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935" name="Google Shape;935;p76"/>
          <p:cNvCxnSpPr/>
          <p:nvPr/>
        </p:nvCxnSpPr>
        <p:spPr>
          <a:xfrm flipH="1" rot="10800000">
            <a:off x="4324332" y="24247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936" name="Google Shape;936;p76"/>
          <p:cNvCxnSpPr/>
          <p:nvPr/>
        </p:nvCxnSpPr>
        <p:spPr>
          <a:xfrm rot="10800000">
            <a:off x="4261032" y="24193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937" name="Google Shape;937;p76"/>
          <p:cNvCxnSpPr/>
          <p:nvPr/>
        </p:nvCxnSpPr>
        <p:spPr>
          <a:xfrm flipH="1" rot="10800000">
            <a:off x="4324332" y="24193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938" name="Google Shape;938;p76"/>
          <p:cNvSpPr/>
          <p:nvPr/>
        </p:nvSpPr>
        <p:spPr>
          <a:xfrm>
            <a:off x="4308382" y="27362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76"/>
          <p:cNvSpPr/>
          <p:nvPr/>
        </p:nvSpPr>
        <p:spPr>
          <a:xfrm>
            <a:off x="4623855" y="24011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0" name="Google Shape;940;p76"/>
          <p:cNvCxnSpPr/>
          <p:nvPr/>
        </p:nvCxnSpPr>
        <p:spPr>
          <a:xfrm rot="10800000">
            <a:off x="4650318" y="24208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941" name="Google Shape;941;p76"/>
          <p:cNvCxnSpPr/>
          <p:nvPr/>
        </p:nvCxnSpPr>
        <p:spPr>
          <a:xfrm flipH="1" rot="10800000">
            <a:off x="4816218" y="24247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942" name="Google Shape;942;p76"/>
          <p:cNvCxnSpPr/>
          <p:nvPr/>
        </p:nvCxnSpPr>
        <p:spPr>
          <a:xfrm rot="10800000">
            <a:off x="4752918" y="24193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943" name="Google Shape;943;p76"/>
          <p:cNvCxnSpPr/>
          <p:nvPr/>
        </p:nvCxnSpPr>
        <p:spPr>
          <a:xfrm flipH="1" rot="10800000">
            <a:off x="4816218" y="24193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944" name="Google Shape;944;p76"/>
          <p:cNvSpPr/>
          <p:nvPr/>
        </p:nvSpPr>
        <p:spPr>
          <a:xfrm>
            <a:off x="4800268" y="27362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76"/>
          <p:cNvSpPr/>
          <p:nvPr/>
        </p:nvSpPr>
        <p:spPr>
          <a:xfrm>
            <a:off x="5122569" y="24011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6" name="Google Shape;946;p76"/>
          <p:cNvCxnSpPr/>
          <p:nvPr/>
        </p:nvCxnSpPr>
        <p:spPr>
          <a:xfrm rot="10800000">
            <a:off x="5149032" y="24208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947" name="Google Shape;947;p76"/>
          <p:cNvCxnSpPr/>
          <p:nvPr/>
        </p:nvCxnSpPr>
        <p:spPr>
          <a:xfrm flipH="1" rot="10800000">
            <a:off x="5314932" y="24247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948" name="Google Shape;948;p76"/>
          <p:cNvCxnSpPr/>
          <p:nvPr/>
        </p:nvCxnSpPr>
        <p:spPr>
          <a:xfrm rot="10800000">
            <a:off x="5251632" y="24193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949" name="Google Shape;949;p76"/>
          <p:cNvCxnSpPr/>
          <p:nvPr/>
        </p:nvCxnSpPr>
        <p:spPr>
          <a:xfrm flipH="1" rot="10800000">
            <a:off x="5314932" y="24193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950" name="Google Shape;950;p76"/>
          <p:cNvSpPr/>
          <p:nvPr/>
        </p:nvSpPr>
        <p:spPr>
          <a:xfrm>
            <a:off x="5298982" y="27362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76"/>
          <p:cNvSpPr/>
          <p:nvPr/>
        </p:nvSpPr>
        <p:spPr>
          <a:xfrm>
            <a:off x="6137945" y="24011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52" name="Google Shape;952;p76"/>
          <p:cNvCxnSpPr/>
          <p:nvPr/>
        </p:nvCxnSpPr>
        <p:spPr>
          <a:xfrm rot="10800000">
            <a:off x="6164408" y="24208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953" name="Google Shape;953;p76"/>
          <p:cNvCxnSpPr/>
          <p:nvPr/>
        </p:nvCxnSpPr>
        <p:spPr>
          <a:xfrm flipH="1" rot="10800000">
            <a:off x="6330308" y="24247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954" name="Google Shape;954;p76"/>
          <p:cNvCxnSpPr/>
          <p:nvPr/>
        </p:nvCxnSpPr>
        <p:spPr>
          <a:xfrm rot="10800000">
            <a:off x="6267008" y="24193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955" name="Google Shape;955;p76"/>
          <p:cNvCxnSpPr/>
          <p:nvPr/>
        </p:nvCxnSpPr>
        <p:spPr>
          <a:xfrm flipH="1" rot="10800000">
            <a:off x="6330308" y="24193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956" name="Google Shape;956;p76"/>
          <p:cNvSpPr/>
          <p:nvPr/>
        </p:nvSpPr>
        <p:spPr>
          <a:xfrm>
            <a:off x="6314358" y="27362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76"/>
          <p:cNvSpPr/>
          <p:nvPr/>
        </p:nvSpPr>
        <p:spPr>
          <a:xfrm>
            <a:off x="1312357" y="3594294"/>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76"/>
          <p:cNvSpPr/>
          <p:nvPr/>
        </p:nvSpPr>
        <p:spPr>
          <a:xfrm>
            <a:off x="3669072" y="3320435"/>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9" name="Google Shape;959;p76"/>
          <p:cNvPicPr preferRelativeResize="0"/>
          <p:nvPr/>
        </p:nvPicPr>
        <p:blipFill>
          <a:blip r:embed="rId3">
            <a:alphaModFix/>
          </a:blip>
          <a:stretch>
            <a:fillRect/>
          </a:stretch>
        </p:blipFill>
        <p:spPr>
          <a:xfrm>
            <a:off x="4128289" y="1986939"/>
            <a:ext cx="381600" cy="381600"/>
          </a:xfrm>
          <a:prstGeom prst="rect">
            <a:avLst/>
          </a:prstGeom>
          <a:noFill/>
          <a:ln>
            <a:noFill/>
          </a:ln>
        </p:spPr>
      </p:pic>
      <p:pic>
        <p:nvPicPr>
          <p:cNvPr id="960" name="Google Shape;960;p76"/>
          <p:cNvPicPr preferRelativeResize="0"/>
          <p:nvPr/>
        </p:nvPicPr>
        <p:blipFill>
          <a:blip r:embed="rId3">
            <a:alphaModFix/>
          </a:blip>
          <a:stretch>
            <a:fillRect/>
          </a:stretch>
        </p:blipFill>
        <p:spPr>
          <a:xfrm>
            <a:off x="4622047" y="1986939"/>
            <a:ext cx="381600" cy="381600"/>
          </a:xfrm>
          <a:prstGeom prst="rect">
            <a:avLst/>
          </a:prstGeom>
          <a:noFill/>
          <a:ln>
            <a:noFill/>
          </a:ln>
        </p:spPr>
      </p:pic>
      <p:pic>
        <p:nvPicPr>
          <p:cNvPr id="961" name="Google Shape;961;p76"/>
          <p:cNvPicPr preferRelativeResize="0"/>
          <p:nvPr/>
        </p:nvPicPr>
        <p:blipFill>
          <a:blip r:embed="rId3">
            <a:alphaModFix/>
          </a:blip>
          <a:stretch>
            <a:fillRect/>
          </a:stretch>
        </p:blipFill>
        <p:spPr>
          <a:xfrm>
            <a:off x="5118889" y="1986939"/>
            <a:ext cx="381600" cy="381600"/>
          </a:xfrm>
          <a:prstGeom prst="rect">
            <a:avLst/>
          </a:prstGeom>
          <a:noFill/>
          <a:ln>
            <a:noFill/>
          </a:ln>
        </p:spPr>
      </p:pic>
      <p:pic>
        <p:nvPicPr>
          <p:cNvPr id="962" name="Google Shape;962;p76"/>
          <p:cNvPicPr preferRelativeResize="0"/>
          <p:nvPr/>
        </p:nvPicPr>
        <p:blipFill>
          <a:blip r:embed="rId3">
            <a:alphaModFix/>
          </a:blip>
          <a:stretch>
            <a:fillRect/>
          </a:stretch>
        </p:blipFill>
        <p:spPr>
          <a:xfrm>
            <a:off x="6134265" y="1986939"/>
            <a:ext cx="381600" cy="381600"/>
          </a:xfrm>
          <a:prstGeom prst="rect">
            <a:avLst/>
          </a:prstGeom>
          <a:noFill/>
          <a:ln>
            <a:noFill/>
          </a:ln>
        </p:spPr>
      </p:pic>
      <p:cxnSp>
        <p:nvCxnSpPr>
          <p:cNvPr id="963" name="Google Shape;963;p76"/>
          <p:cNvCxnSpPr/>
          <p:nvPr/>
        </p:nvCxnSpPr>
        <p:spPr>
          <a:xfrm flipH="1" rot="10800000">
            <a:off x="2516625" y="1645095"/>
            <a:ext cx="748800" cy="2327700"/>
          </a:xfrm>
          <a:prstGeom prst="straightConnector1">
            <a:avLst/>
          </a:prstGeom>
          <a:noFill/>
          <a:ln cap="flat" cmpd="sng" w="9525">
            <a:solidFill>
              <a:schemeClr val="dk2"/>
            </a:solidFill>
            <a:prstDash val="dash"/>
            <a:round/>
            <a:headEnd len="med" w="med" type="none"/>
            <a:tailEnd len="med" w="med" type="triangle"/>
          </a:ln>
        </p:spPr>
      </p:cxnSp>
      <p:cxnSp>
        <p:nvCxnSpPr>
          <p:cNvPr id="964" name="Google Shape;964;p76"/>
          <p:cNvCxnSpPr/>
          <p:nvPr/>
        </p:nvCxnSpPr>
        <p:spPr>
          <a:xfrm flipH="1" rot="10800000">
            <a:off x="1337900" y="1674809"/>
            <a:ext cx="837300" cy="322800"/>
          </a:xfrm>
          <a:prstGeom prst="straightConnector1">
            <a:avLst/>
          </a:prstGeom>
          <a:noFill/>
          <a:ln cap="flat" cmpd="sng" w="9525">
            <a:solidFill>
              <a:schemeClr val="lt2"/>
            </a:solidFill>
            <a:prstDash val="dash"/>
            <a:round/>
            <a:headEnd len="med" w="med" type="none"/>
            <a:tailEnd len="med" w="med" type="triangle"/>
          </a:ln>
        </p:spPr>
      </p:cxnSp>
      <p:cxnSp>
        <p:nvCxnSpPr>
          <p:cNvPr id="965" name="Google Shape;965;p76"/>
          <p:cNvCxnSpPr/>
          <p:nvPr/>
        </p:nvCxnSpPr>
        <p:spPr>
          <a:xfrm flipH="1" rot="10800000">
            <a:off x="1337900" y="1892909"/>
            <a:ext cx="822600" cy="104700"/>
          </a:xfrm>
          <a:prstGeom prst="straightConnector1">
            <a:avLst/>
          </a:prstGeom>
          <a:noFill/>
          <a:ln cap="flat" cmpd="sng" w="9525">
            <a:solidFill>
              <a:schemeClr val="lt2"/>
            </a:solidFill>
            <a:prstDash val="dash"/>
            <a:round/>
            <a:headEnd len="med" w="med" type="none"/>
            <a:tailEnd len="med" w="med" type="triangle"/>
          </a:ln>
        </p:spPr>
      </p:cxnSp>
      <p:sp>
        <p:nvSpPr>
          <p:cNvPr id="966" name="Google Shape;966;p76"/>
          <p:cNvSpPr/>
          <p:nvPr/>
        </p:nvSpPr>
        <p:spPr>
          <a:xfrm>
            <a:off x="1317312" y="1989139"/>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67" name="Google Shape;967;p76"/>
          <p:cNvCxnSpPr/>
          <p:nvPr/>
        </p:nvCxnSpPr>
        <p:spPr>
          <a:xfrm rot="10800000">
            <a:off x="1342755" y="2026718"/>
            <a:ext cx="1170000" cy="1946100"/>
          </a:xfrm>
          <a:prstGeom prst="straightConnector1">
            <a:avLst/>
          </a:prstGeom>
          <a:noFill/>
          <a:ln cap="flat" cmpd="sng" w="9525">
            <a:solidFill>
              <a:schemeClr val="dk2"/>
            </a:solidFill>
            <a:prstDash val="dash"/>
            <a:round/>
            <a:headEnd len="med" w="med" type="none"/>
            <a:tailEnd len="med" w="med" type="triangle"/>
          </a:ln>
        </p:spPr>
      </p:cxnSp>
      <p:cxnSp>
        <p:nvCxnSpPr>
          <p:cNvPr id="968" name="Google Shape;968;p76"/>
          <p:cNvCxnSpPr/>
          <p:nvPr/>
        </p:nvCxnSpPr>
        <p:spPr>
          <a:xfrm flipH="1" rot="10800000">
            <a:off x="1337900" y="1818509"/>
            <a:ext cx="857400" cy="179100"/>
          </a:xfrm>
          <a:prstGeom prst="straightConnector1">
            <a:avLst/>
          </a:prstGeom>
          <a:noFill/>
          <a:ln cap="flat" cmpd="sng" w="9525">
            <a:solidFill>
              <a:schemeClr val="lt2"/>
            </a:solidFill>
            <a:prstDash val="dash"/>
            <a:round/>
            <a:headEnd len="med" w="med" type="none"/>
            <a:tailEnd len="med" w="med" type="triangle"/>
          </a:ln>
        </p:spPr>
      </p:cxnSp>
      <p:cxnSp>
        <p:nvCxnSpPr>
          <p:cNvPr id="969" name="Google Shape;969;p76"/>
          <p:cNvCxnSpPr/>
          <p:nvPr/>
        </p:nvCxnSpPr>
        <p:spPr>
          <a:xfrm flipH="1" rot="10800000">
            <a:off x="1337900" y="1749209"/>
            <a:ext cx="852300" cy="248400"/>
          </a:xfrm>
          <a:prstGeom prst="straightConnector1">
            <a:avLst/>
          </a:prstGeom>
          <a:noFill/>
          <a:ln cap="flat" cmpd="sng" w="9525">
            <a:solidFill>
              <a:schemeClr val="lt2"/>
            </a:solidFill>
            <a:prstDash val="dash"/>
            <a:round/>
            <a:headEnd len="med" w="med" type="none"/>
            <a:tailEnd len="med" w="med" type="triangle"/>
          </a:ln>
        </p:spPr>
      </p:cxnSp>
      <p:cxnSp>
        <p:nvCxnSpPr>
          <p:cNvPr id="970" name="Google Shape;970;p76"/>
          <p:cNvCxnSpPr/>
          <p:nvPr/>
        </p:nvCxnSpPr>
        <p:spPr>
          <a:xfrm flipH="1" rot="10800000">
            <a:off x="1328307" y="1739243"/>
            <a:ext cx="956100" cy="1865700"/>
          </a:xfrm>
          <a:prstGeom prst="straightConnector1">
            <a:avLst/>
          </a:prstGeom>
          <a:noFill/>
          <a:ln cap="flat" cmpd="sng" w="9525">
            <a:solidFill>
              <a:schemeClr val="lt2"/>
            </a:solidFill>
            <a:prstDash val="dash"/>
            <a:round/>
            <a:headEnd len="med" w="med" type="none"/>
            <a:tailEnd len="med" w="med" type="triangle"/>
          </a:ln>
        </p:spPr>
      </p:cxnSp>
      <p:cxnSp>
        <p:nvCxnSpPr>
          <p:cNvPr id="971" name="Google Shape;971;p76"/>
          <p:cNvCxnSpPr/>
          <p:nvPr/>
        </p:nvCxnSpPr>
        <p:spPr>
          <a:xfrm flipH="1" rot="10800000">
            <a:off x="1328323" y="1734245"/>
            <a:ext cx="1397100" cy="1870800"/>
          </a:xfrm>
          <a:prstGeom prst="straightConnector1">
            <a:avLst/>
          </a:prstGeom>
          <a:noFill/>
          <a:ln cap="flat" cmpd="sng" w="9525">
            <a:solidFill>
              <a:schemeClr val="lt2"/>
            </a:solidFill>
            <a:prstDash val="dash"/>
            <a:round/>
            <a:headEnd len="med" w="med" type="none"/>
            <a:tailEnd len="med" w="med" type="triangle"/>
          </a:ln>
        </p:spPr>
      </p:cxnSp>
      <p:cxnSp>
        <p:nvCxnSpPr>
          <p:cNvPr id="972" name="Google Shape;972;p76"/>
          <p:cNvCxnSpPr/>
          <p:nvPr/>
        </p:nvCxnSpPr>
        <p:spPr>
          <a:xfrm flipH="1" rot="10800000">
            <a:off x="1328307" y="1739243"/>
            <a:ext cx="1104600" cy="1865700"/>
          </a:xfrm>
          <a:prstGeom prst="straightConnector1">
            <a:avLst/>
          </a:prstGeom>
          <a:noFill/>
          <a:ln cap="flat" cmpd="sng" w="9525">
            <a:solidFill>
              <a:schemeClr val="lt2"/>
            </a:solidFill>
            <a:prstDash val="dash"/>
            <a:round/>
            <a:headEnd len="med" w="med" type="none"/>
            <a:tailEnd len="med" w="med" type="triangle"/>
          </a:ln>
        </p:spPr>
      </p:cxnSp>
      <p:cxnSp>
        <p:nvCxnSpPr>
          <p:cNvPr id="973" name="Google Shape;973;p76"/>
          <p:cNvCxnSpPr/>
          <p:nvPr/>
        </p:nvCxnSpPr>
        <p:spPr>
          <a:xfrm flipH="1" rot="10800000">
            <a:off x="1328307" y="1749143"/>
            <a:ext cx="1248300" cy="1855800"/>
          </a:xfrm>
          <a:prstGeom prst="straightConnector1">
            <a:avLst/>
          </a:prstGeom>
          <a:noFill/>
          <a:ln cap="flat" cmpd="sng" w="9525">
            <a:solidFill>
              <a:schemeClr val="lt2"/>
            </a:solidFill>
            <a:prstDash val="dash"/>
            <a:round/>
            <a:headEnd len="med" w="med" type="none"/>
            <a:tailEnd len="med" w="med" type="triangle"/>
          </a:ln>
        </p:spPr>
      </p:cxnSp>
      <p:cxnSp>
        <p:nvCxnSpPr>
          <p:cNvPr id="974" name="Google Shape;974;p76"/>
          <p:cNvCxnSpPr/>
          <p:nvPr/>
        </p:nvCxnSpPr>
        <p:spPr>
          <a:xfrm rot="10800000">
            <a:off x="2576822" y="2021583"/>
            <a:ext cx="1108200" cy="1309500"/>
          </a:xfrm>
          <a:prstGeom prst="straightConnector1">
            <a:avLst/>
          </a:prstGeom>
          <a:noFill/>
          <a:ln cap="flat" cmpd="sng" w="9525">
            <a:solidFill>
              <a:schemeClr val="lt2"/>
            </a:solidFill>
            <a:prstDash val="dash"/>
            <a:round/>
            <a:headEnd len="med" w="med" type="none"/>
            <a:tailEnd len="med" w="med" type="triangle"/>
          </a:ln>
        </p:spPr>
      </p:cxnSp>
      <p:cxnSp>
        <p:nvCxnSpPr>
          <p:cNvPr id="975" name="Google Shape;975;p76"/>
          <p:cNvCxnSpPr/>
          <p:nvPr/>
        </p:nvCxnSpPr>
        <p:spPr>
          <a:xfrm rot="10800000">
            <a:off x="2819522" y="1828383"/>
            <a:ext cx="865500" cy="1502700"/>
          </a:xfrm>
          <a:prstGeom prst="straightConnector1">
            <a:avLst/>
          </a:prstGeom>
          <a:noFill/>
          <a:ln cap="flat" cmpd="sng" w="9525">
            <a:solidFill>
              <a:schemeClr val="lt2"/>
            </a:solidFill>
            <a:prstDash val="dash"/>
            <a:round/>
            <a:headEnd len="med" w="med" type="none"/>
            <a:tailEnd len="med" w="med" type="triangle"/>
          </a:ln>
        </p:spPr>
      </p:cxnSp>
      <p:cxnSp>
        <p:nvCxnSpPr>
          <p:cNvPr id="976" name="Google Shape;976;p76"/>
          <p:cNvCxnSpPr/>
          <p:nvPr/>
        </p:nvCxnSpPr>
        <p:spPr>
          <a:xfrm rot="10800000">
            <a:off x="2660822" y="1952283"/>
            <a:ext cx="1024200" cy="1378800"/>
          </a:xfrm>
          <a:prstGeom prst="straightConnector1">
            <a:avLst/>
          </a:prstGeom>
          <a:noFill/>
          <a:ln cap="flat" cmpd="sng" w="9525">
            <a:solidFill>
              <a:schemeClr val="lt2"/>
            </a:solidFill>
            <a:prstDash val="dash"/>
            <a:round/>
            <a:headEnd len="med" w="med" type="none"/>
            <a:tailEnd len="med" w="med" type="triangle"/>
          </a:ln>
        </p:spPr>
      </p:cxnSp>
      <p:cxnSp>
        <p:nvCxnSpPr>
          <p:cNvPr id="977" name="Google Shape;977;p76"/>
          <p:cNvCxnSpPr/>
          <p:nvPr/>
        </p:nvCxnSpPr>
        <p:spPr>
          <a:xfrm rot="10800000">
            <a:off x="2745122" y="1887783"/>
            <a:ext cx="939900" cy="1443300"/>
          </a:xfrm>
          <a:prstGeom prst="straightConnector1">
            <a:avLst/>
          </a:prstGeom>
          <a:noFill/>
          <a:ln cap="flat" cmpd="sng" w="9525">
            <a:solidFill>
              <a:schemeClr val="lt2"/>
            </a:solidFill>
            <a:prstDash val="dash"/>
            <a:round/>
            <a:headEnd len="med" w="med"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77"/>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Introducing Light Sampling</a:t>
            </a:r>
            <a:endParaRPr/>
          </a:p>
        </p:txBody>
      </p:sp>
      <p:sp>
        <p:nvSpPr>
          <p:cNvPr id="983" name="Google Shape;983;p77"/>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984" name="Google Shape;984;p77"/>
          <p:cNvCxnSpPr/>
          <p:nvPr/>
        </p:nvCxnSpPr>
        <p:spPr>
          <a:xfrm rot="10800000">
            <a:off x="4068574" y="3974075"/>
            <a:ext cx="3654600" cy="0"/>
          </a:xfrm>
          <a:prstGeom prst="straightConnector1">
            <a:avLst/>
          </a:prstGeom>
          <a:noFill/>
          <a:ln cap="flat" cmpd="sng" w="9525">
            <a:solidFill>
              <a:schemeClr val="dk2"/>
            </a:solidFill>
            <a:prstDash val="solid"/>
            <a:round/>
            <a:headEnd len="med" w="med" type="none"/>
            <a:tailEnd len="med" w="med" type="none"/>
          </a:ln>
        </p:spPr>
      </p:cxnSp>
      <p:cxnSp>
        <p:nvCxnSpPr>
          <p:cNvPr id="985" name="Google Shape;985;p77"/>
          <p:cNvCxnSpPr/>
          <p:nvPr/>
        </p:nvCxnSpPr>
        <p:spPr>
          <a:xfrm rot="10800000">
            <a:off x="4068574" y="2754875"/>
            <a:ext cx="3654600" cy="0"/>
          </a:xfrm>
          <a:prstGeom prst="straightConnector1">
            <a:avLst/>
          </a:prstGeom>
          <a:noFill/>
          <a:ln cap="flat" cmpd="sng" w="9525">
            <a:solidFill>
              <a:schemeClr val="lt2"/>
            </a:solidFill>
            <a:prstDash val="solid"/>
            <a:round/>
            <a:headEnd len="med" w="med" type="none"/>
            <a:tailEnd len="med" w="med" type="none"/>
          </a:ln>
        </p:spPr>
      </p:cxnSp>
      <p:cxnSp>
        <p:nvCxnSpPr>
          <p:cNvPr id="986" name="Google Shape;986;p77"/>
          <p:cNvCxnSpPr/>
          <p:nvPr/>
        </p:nvCxnSpPr>
        <p:spPr>
          <a:xfrm rot="10800000">
            <a:off x="4326078" y="2775073"/>
            <a:ext cx="761400" cy="1202700"/>
          </a:xfrm>
          <a:prstGeom prst="straightConnector1">
            <a:avLst/>
          </a:prstGeom>
          <a:noFill/>
          <a:ln cap="flat" cmpd="sng" w="9525">
            <a:solidFill>
              <a:schemeClr val="dk2"/>
            </a:solidFill>
            <a:prstDash val="dash"/>
            <a:round/>
            <a:headEnd len="med" w="med" type="none"/>
            <a:tailEnd len="med" w="med" type="triangle"/>
          </a:ln>
        </p:spPr>
      </p:cxnSp>
      <p:cxnSp>
        <p:nvCxnSpPr>
          <p:cNvPr id="987" name="Google Shape;987;p77"/>
          <p:cNvCxnSpPr/>
          <p:nvPr/>
        </p:nvCxnSpPr>
        <p:spPr>
          <a:xfrm flipH="1" rot="10800000">
            <a:off x="5087478" y="2779873"/>
            <a:ext cx="1223400" cy="1197900"/>
          </a:xfrm>
          <a:prstGeom prst="straightConnector1">
            <a:avLst/>
          </a:prstGeom>
          <a:noFill/>
          <a:ln cap="flat" cmpd="sng" w="9525">
            <a:solidFill>
              <a:schemeClr val="dk2"/>
            </a:solidFill>
            <a:prstDash val="dash"/>
            <a:round/>
            <a:headEnd len="med" w="med" type="none"/>
            <a:tailEnd len="med" w="med" type="triangle"/>
          </a:ln>
        </p:spPr>
      </p:cxnSp>
      <p:cxnSp>
        <p:nvCxnSpPr>
          <p:cNvPr id="988" name="Google Shape;988;p77"/>
          <p:cNvCxnSpPr/>
          <p:nvPr/>
        </p:nvCxnSpPr>
        <p:spPr>
          <a:xfrm rot="10800000">
            <a:off x="4796778" y="2769973"/>
            <a:ext cx="290700" cy="1207800"/>
          </a:xfrm>
          <a:prstGeom prst="straightConnector1">
            <a:avLst/>
          </a:prstGeom>
          <a:noFill/>
          <a:ln cap="flat" cmpd="sng" w="9525">
            <a:solidFill>
              <a:schemeClr val="dk2"/>
            </a:solidFill>
            <a:prstDash val="dash"/>
            <a:round/>
            <a:headEnd len="med" w="med" type="none"/>
            <a:tailEnd len="med" w="med" type="triangle"/>
          </a:ln>
        </p:spPr>
      </p:cxnSp>
      <p:cxnSp>
        <p:nvCxnSpPr>
          <p:cNvPr id="989" name="Google Shape;989;p77"/>
          <p:cNvCxnSpPr/>
          <p:nvPr/>
        </p:nvCxnSpPr>
        <p:spPr>
          <a:xfrm flipH="1" rot="10800000">
            <a:off x="5087478" y="2769973"/>
            <a:ext cx="224700" cy="1207800"/>
          </a:xfrm>
          <a:prstGeom prst="straightConnector1">
            <a:avLst/>
          </a:prstGeom>
          <a:noFill/>
          <a:ln cap="flat" cmpd="sng" w="9525">
            <a:solidFill>
              <a:schemeClr val="dk2"/>
            </a:solidFill>
            <a:prstDash val="dash"/>
            <a:round/>
            <a:headEnd len="med" w="med" type="none"/>
            <a:tailEnd len="med" w="med" type="triangle"/>
          </a:ln>
        </p:spPr>
      </p:cxnSp>
      <p:sp>
        <p:nvSpPr>
          <p:cNvPr id="990" name="Google Shape;990;p77"/>
          <p:cNvSpPr/>
          <p:nvPr/>
        </p:nvSpPr>
        <p:spPr>
          <a:xfrm>
            <a:off x="5058270" y="3948184"/>
            <a:ext cx="54600" cy="546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77"/>
          <p:cNvSpPr txBox="1"/>
          <p:nvPr/>
        </p:nvSpPr>
        <p:spPr>
          <a:xfrm>
            <a:off x="5329000" y="3017935"/>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a:t>
            </a:r>
            <a:endParaRPr>
              <a:solidFill>
                <a:schemeClr val="dk2"/>
              </a:solidFill>
              <a:latin typeface="Inter"/>
              <a:ea typeface="Inter"/>
              <a:cs typeface="Inter"/>
              <a:sym typeface="Inter"/>
            </a:endParaRPr>
          </a:p>
        </p:txBody>
      </p:sp>
      <p:sp>
        <p:nvSpPr>
          <p:cNvPr id="992" name="Google Shape;992;p77"/>
          <p:cNvSpPr txBox="1"/>
          <p:nvPr/>
        </p:nvSpPr>
        <p:spPr>
          <a:xfrm>
            <a:off x="5675469" y="2326951"/>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Inter"/>
                <a:ea typeface="Inter"/>
                <a:cs typeface="Inter"/>
                <a:sym typeface="Inter"/>
              </a:rPr>
              <a:t>...</a:t>
            </a:r>
            <a:endParaRPr>
              <a:solidFill>
                <a:schemeClr val="lt2"/>
              </a:solidFill>
              <a:latin typeface="Inter"/>
              <a:ea typeface="Inter"/>
              <a:cs typeface="Inter"/>
              <a:sym typeface="Inter"/>
            </a:endParaRPr>
          </a:p>
        </p:txBody>
      </p:sp>
      <p:pic>
        <p:nvPicPr>
          <p:cNvPr id="993" name="Google Shape;993;p77"/>
          <p:cNvPicPr preferRelativeResize="0"/>
          <p:nvPr/>
        </p:nvPicPr>
        <p:blipFill>
          <a:blip r:embed="rId3">
            <a:alphaModFix/>
          </a:blip>
          <a:stretch>
            <a:fillRect/>
          </a:stretch>
        </p:blipFill>
        <p:spPr>
          <a:xfrm>
            <a:off x="6862225" y="3144765"/>
            <a:ext cx="778651" cy="778651"/>
          </a:xfrm>
          <a:prstGeom prst="rect">
            <a:avLst/>
          </a:prstGeom>
          <a:noFill/>
          <a:ln>
            <a:noFill/>
          </a:ln>
        </p:spPr>
      </p:pic>
      <p:sp>
        <p:nvSpPr>
          <p:cNvPr id="994" name="Google Shape;994;p77"/>
          <p:cNvSpPr txBox="1"/>
          <p:nvPr/>
        </p:nvSpPr>
        <p:spPr>
          <a:xfrm>
            <a:off x="6895662" y="2943386"/>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2"/>
                </a:solidFill>
                <a:latin typeface="Inter"/>
                <a:ea typeface="Inter"/>
                <a:cs typeface="Inter"/>
                <a:sym typeface="Inter"/>
              </a:rPr>
              <a:t>256 samples</a:t>
            </a:r>
            <a:endParaRPr sz="700">
              <a:solidFill>
                <a:schemeClr val="dk2"/>
              </a:solidFill>
              <a:latin typeface="Inter"/>
              <a:ea typeface="Inter"/>
              <a:cs typeface="Inter"/>
              <a:sym typeface="Inter"/>
            </a:endParaRPr>
          </a:p>
        </p:txBody>
      </p:sp>
      <p:pic>
        <p:nvPicPr>
          <p:cNvPr id="995" name="Google Shape;995;p77"/>
          <p:cNvPicPr preferRelativeResize="0"/>
          <p:nvPr/>
        </p:nvPicPr>
        <p:blipFill>
          <a:blip r:embed="rId3">
            <a:alphaModFix/>
          </a:blip>
          <a:stretch>
            <a:fillRect/>
          </a:stretch>
        </p:blipFill>
        <p:spPr>
          <a:xfrm>
            <a:off x="6862225" y="1930521"/>
            <a:ext cx="778651" cy="778651"/>
          </a:xfrm>
          <a:prstGeom prst="rect">
            <a:avLst/>
          </a:prstGeom>
          <a:noFill/>
          <a:ln>
            <a:noFill/>
          </a:ln>
        </p:spPr>
      </p:pic>
      <p:sp>
        <p:nvSpPr>
          <p:cNvPr id="996" name="Google Shape;996;p77"/>
          <p:cNvSpPr txBox="1"/>
          <p:nvPr/>
        </p:nvSpPr>
        <p:spPr>
          <a:xfrm>
            <a:off x="6895662" y="1729141"/>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256 samples</a:t>
            </a:r>
            <a:endParaRPr sz="700">
              <a:solidFill>
                <a:schemeClr val="lt2"/>
              </a:solidFill>
              <a:latin typeface="Inter"/>
              <a:ea typeface="Inter"/>
              <a:cs typeface="Inter"/>
              <a:sym typeface="Inter"/>
            </a:endParaRPr>
          </a:p>
        </p:txBody>
      </p:sp>
      <p:sp>
        <p:nvSpPr>
          <p:cNvPr id="997" name="Google Shape;997;p77"/>
          <p:cNvSpPr/>
          <p:nvPr/>
        </p:nvSpPr>
        <p:spPr>
          <a:xfrm>
            <a:off x="1881601" y="3000950"/>
            <a:ext cx="537000" cy="972000"/>
          </a:xfrm>
          <a:prstGeom prst="rect">
            <a:avLst/>
          </a:prstGeom>
          <a:noFill/>
          <a:ln cap="flat" cmpd="sng" w="9525">
            <a:solidFill>
              <a:srgbClr val="43434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77"/>
          <p:cNvSpPr/>
          <p:nvPr/>
        </p:nvSpPr>
        <p:spPr>
          <a:xfrm>
            <a:off x="2613601" y="3394325"/>
            <a:ext cx="548700" cy="578700"/>
          </a:xfrm>
          <a:prstGeom prst="rect">
            <a:avLst/>
          </a:prstGeom>
          <a:noFill/>
          <a:ln cap="flat" cmpd="sng" w="9525">
            <a:solidFill>
              <a:srgbClr val="43434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99" name="Google Shape;999;p77"/>
          <p:cNvCxnSpPr/>
          <p:nvPr/>
        </p:nvCxnSpPr>
        <p:spPr>
          <a:xfrm>
            <a:off x="3681615" y="1630250"/>
            <a:ext cx="0" cy="2348700"/>
          </a:xfrm>
          <a:prstGeom prst="straightConnector1">
            <a:avLst/>
          </a:prstGeom>
          <a:noFill/>
          <a:ln cap="flat" cmpd="sng" w="9525">
            <a:solidFill>
              <a:srgbClr val="38761D"/>
            </a:solidFill>
            <a:prstDash val="solid"/>
            <a:round/>
            <a:headEnd len="med" w="med" type="none"/>
            <a:tailEnd len="med" w="med" type="none"/>
          </a:ln>
        </p:spPr>
      </p:cxnSp>
      <p:cxnSp>
        <p:nvCxnSpPr>
          <p:cNvPr id="1000" name="Google Shape;1000;p77"/>
          <p:cNvCxnSpPr/>
          <p:nvPr/>
        </p:nvCxnSpPr>
        <p:spPr>
          <a:xfrm>
            <a:off x="1337790" y="1633568"/>
            <a:ext cx="2343900" cy="0"/>
          </a:xfrm>
          <a:prstGeom prst="straightConnector1">
            <a:avLst/>
          </a:prstGeom>
          <a:noFill/>
          <a:ln cap="flat" cmpd="sng" w="9525">
            <a:solidFill>
              <a:srgbClr val="EFEFEF"/>
            </a:solidFill>
            <a:prstDash val="solid"/>
            <a:round/>
            <a:headEnd len="med" w="med" type="none"/>
            <a:tailEnd len="med" w="med" type="none"/>
          </a:ln>
        </p:spPr>
      </p:cxnSp>
      <p:cxnSp>
        <p:nvCxnSpPr>
          <p:cNvPr id="1001" name="Google Shape;1001;p77"/>
          <p:cNvCxnSpPr/>
          <p:nvPr/>
        </p:nvCxnSpPr>
        <p:spPr>
          <a:xfrm>
            <a:off x="1334280" y="1630250"/>
            <a:ext cx="0" cy="2348700"/>
          </a:xfrm>
          <a:prstGeom prst="straightConnector1">
            <a:avLst/>
          </a:prstGeom>
          <a:noFill/>
          <a:ln cap="flat" cmpd="sng" w="9525">
            <a:solidFill>
              <a:srgbClr val="CC0000"/>
            </a:solidFill>
            <a:prstDash val="solid"/>
            <a:round/>
            <a:headEnd len="med" w="med" type="none"/>
            <a:tailEnd len="med" w="med" type="none"/>
          </a:ln>
        </p:spPr>
      </p:cxnSp>
      <p:cxnSp>
        <p:nvCxnSpPr>
          <p:cNvPr id="1002" name="Google Shape;1002;p77"/>
          <p:cNvCxnSpPr/>
          <p:nvPr/>
        </p:nvCxnSpPr>
        <p:spPr>
          <a:xfrm>
            <a:off x="1334046" y="3974075"/>
            <a:ext cx="2343900" cy="0"/>
          </a:xfrm>
          <a:prstGeom prst="straightConnector1">
            <a:avLst/>
          </a:prstGeom>
          <a:noFill/>
          <a:ln cap="flat" cmpd="sng" w="9525">
            <a:solidFill>
              <a:srgbClr val="EFEFEF"/>
            </a:solidFill>
            <a:prstDash val="solid"/>
            <a:round/>
            <a:headEnd len="med" w="med" type="none"/>
            <a:tailEnd len="med" w="med" type="none"/>
          </a:ln>
        </p:spPr>
      </p:cxnSp>
      <p:grpSp>
        <p:nvGrpSpPr>
          <p:cNvPr id="1003" name="Google Shape;1003;p77"/>
          <p:cNvGrpSpPr/>
          <p:nvPr/>
        </p:nvGrpSpPr>
        <p:grpSpPr>
          <a:xfrm>
            <a:off x="2245656" y="3702359"/>
            <a:ext cx="537134" cy="534909"/>
            <a:chOff x="3373568" y="2603325"/>
            <a:chExt cx="1196557" cy="1191600"/>
          </a:xfrm>
        </p:grpSpPr>
        <p:sp>
          <p:nvSpPr>
            <p:cNvPr id="1004" name="Google Shape;1004;p77"/>
            <p:cNvSpPr/>
            <p:nvPr/>
          </p:nvSpPr>
          <p:spPr>
            <a:xfrm rot="-5400000">
              <a:off x="3378525" y="2603325"/>
              <a:ext cx="1191600" cy="1191600"/>
            </a:xfrm>
            <a:prstGeom prst="arc">
              <a:avLst>
                <a:gd fmla="val 16200000" name="adj1"/>
                <a:gd fmla="val 5478877"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05" name="Google Shape;1005;p77"/>
            <p:cNvCxnSpPr>
              <a:endCxn id="1004" idx="2"/>
            </p:cNvCxnSpPr>
            <p:nvPr/>
          </p:nvCxnSpPr>
          <p:spPr>
            <a:xfrm>
              <a:off x="3373568" y="3203494"/>
              <a:ext cx="1196400" cy="9300"/>
            </a:xfrm>
            <a:prstGeom prst="straightConnector1">
              <a:avLst/>
            </a:prstGeom>
            <a:noFill/>
            <a:ln cap="flat" cmpd="sng" w="9525">
              <a:solidFill>
                <a:schemeClr val="dk2"/>
              </a:solidFill>
              <a:prstDash val="solid"/>
              <a:round/>
              <a:headEnd len="med" w="med" type="none"/>
              <a:tailEnd len="med" w="med" type="none"/>
            </a:ln>
          </p:spPr>
        </p:cxnSp>
      </p:grpSp>
      <p:sp>
        <p:nvSpPr>
          <p:cNvPr id="1006" name="Google Shape;1006;p77"/>
          <p:cNvSpPr/>
          <p:nvPr/>
        </p:nvSpPr>
        <p:spPr>
          <a:xfrm>
            <a:off x="2503249" y="3963028"/>
            <a:ext cx="22200" cy="222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07" name="Google Shape;1007;p77"/>
          <p:cNvCxnSpPr/>
          <p:nvPr/>
        </p:nvCxnSpPr>
        <p:spPr>
          <a:xfrm rot="10800000">
            <a:off x="1339155" y="3622118"/>
            <a:ext cx="1173600" cy="350700"/>
          </a:xfrm>
          <a:prstGeom prst="straightConnector1">
            <a:avLst/>
          </a:prstGeom>
          <a:noFill/>
          <a:ln cap="flat" cmpd="sng" w="9525">
            <a:solidFill>
              <a:schemeClr val="dk2"/>
            </a:solidFill>
            <a:prstDash val="dash"/>
            <a:round/>
            <a:headEnd len="med" w="med" type="none"/>
            <a:tailEnd len="med" w="med" type="triangle"/>
          </a:ln>
        </p:spPr>
      </p:cxnSp>
      <p:cxnSp>
        <p:nvCxnSpPr>
          <p:cNvPr id="1008" name="Google Shape;1008;p77"/>
          <p:cNvCxnSpPr/>
          <p:nvPr/>
        </p:nvCxnSpPr>
        <p:spPr>
          <a:xfrm flipH="1" rot="10800000">
            <a:off x="2512755" y="3329918"/>
            <a:ext cx="1170300" cy="642900"/>
          </a:xfrm>
          <a:prstGeom prst="straightConnector1">
            <a:avLst/>
          </a:prstGeom>
          <a:noFill/>
          <a:ln cap="flat" cmpd="sng" w="9525">
            <a:solidFill>
              <a:schemeClr val="dk2"/>
            </a:solidFill>
            <a:prstDash val="dash"/>
            <a:round/>
            <a:headEnd len="med" w="med" type="none"/>
            <a:tailEnd len="med" w="med" type="triangle"/>
          </a:ln>
        </p:spPr>
      </p:cxnSp>
      <p:sp>
        <p:nvSpPr>
          <p:cNvPr id="1009" name="Google Shape;1009;p77"/>
          <p:cNvSpPr/>
          <p:nvPr/>
        </p:nvSpPr>
        <p:spPr>
          <a:xfrm>
            <a:off x="2247523" y="1630445"/>
            <a:ext cx="537000" cy="30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77"/>
          <p:cNvSpPr/>
          <p:nvPr/>
        </p:nvSpPr>
        <p:spPr>
          <a:xfrm>
            <a:off x="4131969" y="24011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11" name="Google Shape;1011;p77"/>
          <p:cNvCxnSpPr/>
          <p:nvPr/>
        </p:nvCxnSpPr>
        <p:spPr>
          <a:xfrm rot="10800000">
            <a:off x="4158432" y="24208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012" name="Google Shape;1012;p77"/>
          <p:cNvCxnSpPr/>
          <p:nvPr/>
        </p:nvCxnSpPr>
        <p:spPr>
          <a:xfrm flipH="1" rot="10800000">
            <a:off x="4324332" y="24247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013" name="Google Shape;1013;p77"/>
          <p:cNvCxnSpPr/>
          <p:nvPr/>
        </p:nvCxnSpPr>
        <p:spPr>
          <a:xfrm rot="10800000">
            <a:off x="4261032" y="24193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014" name="Google Shape;1014;p77"/>
          <p:cNvCxnSpPr/>
          <p:nvPr/>
        </p:nvCxnSpPr>
        <p:spPr>
          <a:xfrm flipH="1" rot="10800000">
            <a:off x="4324332" y="24193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015" name="Google Shape;1015;p77"/>
          <p:cNvSpPr/>
          <p:nvPr/>
        </p:nvSpPr>
        <p:spPr>
          <a:xfrm>
            <a:off x="4308382" y="27362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77"/>
          <p:cNvSpPr/>
          <p:nvPr/>
        </p:nvSpPr>
        <p:spPr>
          <a:xfrm>
            <a:off x="4623855" y="24011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17" name="Google Shape;1017;p77"/>
          <p:cNvCxnSpPr/>
          <p:nvPr/>
        </p:nvCxnSpPr>
        <p:spPr>
          <a:xfrm rot="10800000">
            <a:off x="4650318" y="24208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018" name="Google Shape;1018;p77"/>
          <p:cNvCxnSpPr/>
          <p:nvPr/>
        </p:nvCxnSpPr>
        <p:spPr>
          <a:xfrm flipH="1" rot="10800000">
            <a:off x="4816218" y="24247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019" name="Google Shape;1019;p77"/>
          <p:cNvCxnSpPr/>
          <p:nvPr/>
        </p:nvCxnSpPr>
        <p:spPr>
          <a:xfrm rot="10800000">
            <a:off x="4752918" y="24193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020" name="Google Shape;1020;p77"/>
          <p:cNvCxnSpPr/>
          <p:nvPr/>
        </p:nvCxnSpPr>
        <p:spPr>
          <a:xfrm flipH="1" rot="10800000">
            <a:off x="4816218" y="24193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021" name="Google Shape;1021;p77"/>
          <p:cNvSpPr/>
          <p:nvPr/>
        </p:nvSpPr>
        <p:spPr>
          <a:xfrm>
            <a:off x="4800268" y="27362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77"/>
          <p:cNvSpPr/>
          <p:nvPr/>
        </p:nvSpPr>
        <p:spPr>
          <a:xfrm>
            <a:off x="5122569" y="24011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23" name="Google Shape;1023;p77"/>
          <p:cNvCxnSpPr/>
          <p:nvPr/>
        </p:nvCxnSpPr>
        <p:spPr>
          <a:xfrm rot="10800000">
            <a:off x="5149032" y="24208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024" name="Google Shape;1024;p77"/>
          <p:cNvCxnSpPr/>
          <p:nvPr/>
        </p:nvCxnSpPr>
        <p:spPr>
          <a:xfrm flipH="1" rot="10800000">
            <a:off x="5314932" y="24247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025" name="Google Shape;1025;p77"/>
          <p:cNvCxnSpPr/>
          <p:nvPr/>
        </p:nvCxnSpPr>
        <p:spPr>
          <a:xfrm rot="10800000">
            <a:off x="5251632" y="24193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026" name="Google Shape;1026;p77"/>
          <p:cNvCxnSpPr/>
          <p:nvPr/>
        </p:nvCxnSpPr>
        <p:spPr>
          <a:xfrm flipH="1" rot="10800000">
            <a:off x="5314932" y="24193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027" name="Google Shape;1027;p77"/>
          <p:cNvSpPr/>
          <p:nvPr/>
        </p:nvSpPr>
        <p:spPr>
          <a:xfrm>
            <a:off x="5298982" y="27362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77"/>
          <p:cNvSpPr/>
          <p:nvPr/>
        </p:nvSpPr>
        <p:spPr>
          <a:xfrm>
            <a:off x="6137945" y="24011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29" name="Google Shape;1029;p77"/>
          <p:cNvCxnSpPr/>
          <p:nvPr/>
        </p:nvCxnSpPr>
        <p:spPr>
          <a:xfrm rot="10800000">
            <a:off x="6164408" y="24208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030" name="Google Shape;1030;p77"/>
          <p:cNvCxnSpPr/>
          <p:nvPr/>
        </p:nvCxnSpPr>
        <p:spPr>
          <a:xfrm flipH="1" rot="10800000">
            <a:off x="6330308" y="24247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031" name="Google Shape;1031;p77"/>
          <p:cNvCxnSpPr/>
          <p:nvPr/>
        </p:nvCxnSpPr>
        <p:spPr>
          <a:xfrm rot="10800000">
            <a:off x="6267008" y="24193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032" name="Google Shape;1032;p77"/>
          <p:cNvCxnSpPr/>
          <p:nvPr/>
        </p:nvCxnSpPr>
        <p:spPr>
          <a:xfrm flipH="1" rot="10800000">
            <a:off x="6330308" y="24193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033" name="Google Shape;1033;p77"/>
          <p:cNvSpPr/>
          <p:nvPr/>
        </p:nvSpPr>
        <p:spPr>
          <a:xfrm>
            <a:off x="6314358" y="27362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34" name="Google Shape;1034;p77"/>
          <p:cNvCxnSpPr/>
          <p:nvPr/>
        </p:nvCxnSpPr>
        <p:spPr>
          <a:xfrm flipH="1" rot="10800000">
            <a:off x="1328307" y="1739243"/>
            <a:ext cx="956100" cy="1865700"/>
          </a:xfrm>
          <a:prstGeom prst="straightConnector1">
            <a:avLst/>
          </a:prstGeom>
          <a:noFill/>
          <a:ln cap="flat" cmpd="sng" w="9525">
            <a:solidFill>
              <a:schemeClr val="lt2"/>
            </a:solidFill>
            <a:prstDash val="dash"/>
            <a:round/>
            <a:headEnd len="med" w="med" type="none"/>
            <a:tailEnd len="med" w="med" type="triangle"/>
          </a:ln>
        </p:spPr>
      </p:cxnSp>
      <p:cxnSp>
        <p:nvCxnSpPr>
          <p:cNvPr id="1035" name="Google Shape;1035;p77"/>
          <p:cNvCxnSpPr/>
          <p:nvPr/>
        </p:nvCxnSpPr>
        <p:spPr>
          <a:xfrm flipH="1" rot="10800000">
            <a:off x="1328323" y="1734245"/>
            <a:ext cx="1397100" cy="1870800"/>
          </a:xfrm>
          <a:prstGeom prst="straightConnector1">
            <a:avLst/>
          </a:prstGeom>
          <a:noFill/>
          <a:ln cap="flat" cmpd="sng" w="9525">
            <a:solidFill>
              <a:schemeClr val="lt2"/>
            </a:solidFill>
            <a:prstDash val="dash"/>
            <a:round/>
            <a:headEnd len="med" w="med" type="none"/>
            <a:tailEnd len="med" w="med" type="triangle"/>
          </a:ln>
        </p:spPr>
      </p:cxnSp>
      <p:cxnSp>
        <p:nvCxnSpPr>
          <p:cNvPr id="1036" name="Google Shape;1036;p77"/>
          <p:cNvCxnSpPr/>
          <p:nvPr/>
        </p:nvCxnSpPr>
        <p:spPr>
          <a:xfrm flipH="1" rot="10800000">
            <a:off x="1328307" y="1739243"/>
            <a:ext cx="1104600" cy="1865700"/>
          </a:xfrm>
          <a:prstGeom prst="straightConnector1">
            <a:avLst/>
          </a:prstGeom>
          <a:noFill/>
          <a:ln cap="flat" cmpd="sng" w="9525">
            <a:solidFill>
              <a:schemeClr val="lt2"/>
            </a:solidFill>
            <a:prstDash val="dash"/>
            <a:round/>
            <a:headEnd len="med" w="med" type="none"/>
            <a:tailEnd len="med" w="med" type="triangle"/>
          </a:ln>
        </p:spPr>
      </p:cxnSp>
      <p:cxnSp>
        <p:nvCxnSpPr>
          <p:cNvPr id="1037" name="Google Shape;1037;p77"/>
          <p:cNvCxnSpPr/>
          <p:nvPr/>
        </p:nvCxnSpPr>
        <p:spPr>
          <a:xfrm flipH="1" rot="10800000">
            <a:off x="1328307" y="1749143"/>
            <a:ext cx="1248300" cy="1855800"/>
          </a:xfrm>
          <a:prstGeom prst="straightConnector1">
            <a:avLst/>
          </a:prstGeom>
          <a:noFill/>
          <a:ln cap="flat" cmpd="sng" w="9525">
            <a:solidFill>
              <a:schemeClr val="lt2"/>
            </a:solidFill>
            <a:prstDash val="dash"/>
            <a:round/>
            <a:headEnd len="med" w="med" type="none"/>
            <a:tailEnd len="med" w="med" type="triangle"/>
          </a:ln>
        </p:spPr>
      </p:cxnSp>
      <p:sp>
        <p:nvSpPr>
          <p:cNvPr id="1038" name="Google Shape;1038;p77"/>
          <p:cNvSpPr/>
          <p:nvPr/>
        </p:nvSpPr>
        <p:spPr>
          <a:xfrm>
            <a:off x="1312357" y="3594294"/>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39" name="Google Shape;1039;p77"/>
          <p:cNvCxnSpPr/>
          <p:nvPr/>
        </p:nvCxnSpPr>
        <p:spPr>
          <a:xfrm rot="10800000">
            <a:off x="2576822" y="2021583"/>
            <a:ext cx="1108200" cy="1309500"/>
          </a:xfrm>
          <a:prstGeom prst="straightConnector1">
            <a:avLst/>
          </a:prstGeom>
          <a:noFill/>
          <a:ln cap="flat" cmpd="sng" w="9525">
            <a:solidFill>
              <a:schemeClr val="lt2"/>
            </a:solidFill>
            <a:prstDash val="dash"/>
            <a:round/>
            <a:headEnd len="med" w="med" type="none"/>
            <a:tailEnd len="med" w="med" type="triangle"/>
          </a:ln>
        </p:spPr>
      </p:cxnSp>
      <p:cxnSp>
        <p:nvCxnSpPr>
          <p:cNvPr id="1040" name="Google Shape;1040;p77"/>
          <p:cNvCxnSpPr/>
          <p:nvPr/>
        </p:nvCxnSpPr>
        <p:spPr>
          <a:xfrm rot="10800000">
            <a:off x="2819522" y="1828383"/>
            <a:ext cx="865500" cy="1502700"/>
          </a:xfrm>
          <a:prstGeom prst="straightConnector1">
            <a:avLst/>
          </a:prstGeom>
          <a:noFill/>
          <a:ln cap="flat" cmpd="sng" w="9525">
            <a:solidFill>
              <a:schemeClr val="lt2"/>
            </a:solidFill>
            <a:prstDash val="dash"/>
            <a:round/>
            <a:headEnd len="med" w="med" type="none"/>
            <a:tailEnd len="med" w="med" type="triangle"/>
          </a:ln>
        </p:spPr>
      </p:cxnSp>
      <p:cxnSp>
        <p:nvCxnSpPr>
          <p:cNvPr id="1041" name="Google Shape;1041;p77"/>
          <p:cNvCxnSpPr/>
          <p:nvPr/>
        </p:nvCxnSpPr>
        <p:spPr>
          <a:xfrm rot="10800000">
            <a:off x="2660822" y="1952283"/>
            <a:ext cx="1024200" cy="1378800"/>
          </a:xfrm>
          <a:prstGeom prst="straightConnector1">
            <a:avLst/>
          </a:prstGeom>
          <a:noFill/>
          <a:ln cap="flat" cmpd="sng" w="9525">
            <a:solidFill>
              <a:schemeClr val="lt2"/>
            </a:solidFill>
            <a:prstDash val="dash"/>
            <a:round/>
            <a:headEnd len="med" w="med" type="none"/>
            <a:tailEnd len="med" w="med" type="triangle"/>
          </a:ln>
        </p:spPr>
      </p:cxnSp>
      <p:cxnSp>
        <p:nvCxnSpPr>
          <p:cNvPr id="1042" name="Google Shape;1042;p77"/>
          <p:cNvCxnSpPr/>
          <p:nvPr/>
        </p:nvCxnSpPr>
        <p:spPr>
          <a:xfrm rot="10800000">
            <a:off x="2745122" y="1887783"/>
            <a:ext cx="939900" cy="1443300"/>
          </a:xfrm>
          <a:prstGeom prst="straightConnector1">
            <a:avLst/>
          </a:prstGeom>
          <a:noFill/>
          <a:ln cap="flat" cmpd="sng" w="9525">
            <a:solidFill>
              <a:schemeClr val="lt2"/>
            </a:solidFill>
            <a:prstDash val="dash"/>
            <a:round/>
            <a:headEnd len="med" w="med" type="none"/>
            <a:tailEnd len="med" w="med" type="triangle"/>
          </a:ln>
        </p:spPr>
      </p:cxnSp>
      <p:sp>
        <p:nvSpPr>
          <p:cNvPr id="1043" name="Google Shape;1043;p77"/>
          <p:cNvSpPr/>
          <p:nvPr/>
        </p:nvSpPr>
        <p:spPr>
          <a:xfrm>
            <a:off x="3669072" y="3320435"/>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44" name="Google Shape;1044;p77"/>
          <p:cNvPicPr preferRelativeResize="0"/>
          <p:nvPr/>
        </p:nvPicPr>
        <p:blipFill>
          <a:blip r:embed="rId3">
            <a:alphaModFix/>
          </a:blip>
          <a:stretch>
            <a:fillRect/>
          </a:stretch>
        </p:blipFill>
        <p:spPr>
          <a:xfrm>
            <a:off x="4128289" y="1986939"/>
            <a:ext cx="381600" cy="381600"/>
          </a:xfrm>
          <a:prstGeom prst="rect">
            <a:avLst/>
          </a:prstGeom>
          <a:noFill/>
          <a:ln>
            <a:noFill/>
          </a:ln>
        </p:spPr>
      </p:pic>
      <p:pic>
        <p:nvPicPr>
          <p:cNvPr id="1045" name="Google Shape;1045;p77"/>
          <p:cNvPicPr preferRelativeResize="0"/>
          <p:nvPr/>
        </p:nvPicPr>
        <p:blipFill>
          <a:blip r:embed="rId3">
            <a:alphaModFix/>
          </a:blip>
          <a:stretch>
            <a:fillRect/>
          </a:stretch>
        </p:blipFill>
        <p:spPr>
          <a:xfrm>
            <a:off x="4622047" y="1986939"/>
            <a:ext cx="381600" cy="381600"/>
          </a:xfrm>
          <a:prstGeom prst="rect">
            <a:avLst/>
          </a:prstGeom>
          <a:noFill/>
          <a:ln>
            <a:noFill/>
          </a:ln>
        </p:spPr>
      </p:pic>
      <p:pic>
        <p:nvPicPr>
          <p:cNvPr id="1046" name="Google Shape;1046;p77"/>
          <p:cNvPicPr preferRelativeResize="0"/>
          <p:nvPr/>
        </p:nvPicPr>
        <p:blipFill>
          <a:blip r:embed="rId3">
            <a:alphaModFix/>
          </a:blip>
          <a:stretch>
            <a:fillRect/>
          </a:stretch>
        </p:blipFill>
        <p:spPr>
          <a:xfrm>
            <a:off x="5118889" y="1986939"/>
            <a:ext cx="381600" cy="381600"/>
          </a:xfrm>
          <a:prstGeom prst="rect">
            <a:avLst/>
          </a:prstGeom>
          <a:noFill/>
          <a:ln>
            <a:noFill/>
          </a:ln>
        </p:spPr>
      </p:pic>
      <p:pic>
        <p:nvPicPr>
          <p:cNvPr id="1047" name="Google Shape;1047;p77"/>
          <p:cNvPicPr preferRelativeResize="0"/>
          <p:nvPr/>
        </p:nvPicPr>
        <p:blipFill>
          <a:blip r:embed="rId3">
            <a:alphaModFix/>
          </a:blip>
          <a:stretch>
            <a:fillRect/>
          </a:stretch>
        </p:blipFill>
        <p:spPr>
          <a:xfrm>
            <a:off x="6134265" y="1986939"/>
            <a:ext cx="381600" cy="381600"/>
          </a:xfrm>
          <a:prstGeom prst="rect">
            <a:avLst/>
          </a:prstGeom>
          <a:noFill/>
          <a:ln>
            <a:noFill/>
          </a:ln>
        </p:spPr>
      </p:pic>
      <p:cxnSp>
        <p:nvCxnSpPr>
          <p:cNvPr id="1048" name="Google Shape;1048;p77"/>
          <p:cNvCxnSpPr/>
          <p:nvPr/>
        </p:nvCxnSpPr>
        <p:spPr>
          <a:xfrm flipH="1" rot="10800000">
            <a:off x="1337900" y="1674809"/>
            <a:ext cx="837300" cy="322800"/>
          </a:xfrm>
          <a:prstGeom prst="straightConnector1">
            <a:avLst/>
          </a:prstGeom>
          <a:noFill/>
          <a:ln cap="flat" cmpd="sng" w="9525">
            <a:solidFill>
              <a:schemeClr val="lt2"/>
            </a:solidFill>
            <a:prstDash val="dash"/>
            <a:round/>
            <a:headEnd len="med" w="med" type="none"/>
            <a:tailEnd len="med" w="med" type="triangle"/>
          </a:ln>
        </p:spPr>
      </p:cxnSp>
      <p:cxnSp>
        <p:nvCxnSpPr>
          <p:cNvPr id="1049" name="Google Shape;1049;p77"/>
          <p:cNvCxnSpPr/>
          <p:nvPr/>
        </p:nvCxnSpPr>
        <p:spPr>
          <a:xfrm flipH="1" rot="10800000">
            <a:off x="1337900" y="1892909"/>
            <a:ext cx="822600" cy="104700"/>
          </a:xfrm>
          <a:prstGeom prst="straightConnector1">
            <a:avLst/>
          </a:prstGeom>
          <a:noFill/>
          <a:ln cap="flat" cmpd="sng" w="9525">
            <a:solidFill>
              <a:schemeClr val="lt2"/>
            </a:solidFill>
            <a:prstDash val="dash"/>
            <a:round/>
            <a:headEnd len="med" w="med" type="none"/>
            <a:tailEnd len="med" w="med" type="triangle"/>
          </a:ln>
        </p:spPr>
      </p:cxnSp>
      <p:sp>
        <p:nvSpPr>
          <p:cNvPr id="1050" name="Google Shape;1050;p77"/>
          <p:cNvSpPr/>
          <p:nvPr/>
        </p:nvSpPr>
        <p:spPr>
          <a:xfrm>
            <a:off x="1317312" y="1989139"/>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51" name="Google Shape;1051;p77"/>
          <p:cNvCxnSpPr/>
          <p:nvPr/>
        </p:nvCxnSpPr>
        <p:spPr>
          <a:xfrm rot="10800000">
            <a:off x="1342755" y="2026718"/>
            <a:ext cx="1170000" cy="1946100"/>
          </a:xfrm>
          <a:prstGeom prst="straightConnector1">
            <a:avLst/>
          </a:prstGeom>
          <a:noFill/>
          <a:ln cap="flat" cmpd="sng" w="9525">
            <a:solidFill>
              <a:schemeClr val="dk2"/>
            </a:solidFill>
            <a:prstDash val="dash"/>
            <a:round/>
            <a:headEnd len="med" w="med" type="none"/>
            <a:tailEnd len="med" w="med" type="triangle"/>
          </a:ln>
        </p:spPr>
      </p:cxnSp>
      <p:cxnSp>
        <p:nvCxnSpPr>
          <p:cNvPr id="1052" name="Google Shape;1052;p77"/>
          <p:cNvCxnSpPr/>
          <p:nvPr/>
        </p:nvCxnSpPr>
        <p:spPr>
          <a:xfrm flipH="1" rot="10800000">
            <a:off x="1337900" y="1818509"/>
            <a:ext cx="857400" cy="179100"/>
          </a:xfrm>
          <a:prstGeom prst="straightConnector1">
            <a:avLst/>
          </a:prstGeom>
          <a:noFill/>
          <a:ln cap="flat" cmpd="sng" w="9525">
            <a:solidFill>
              <a:schemeClr val="lt2"/>
            </a:solidFill>
            <a:prstDash val="dash"/>
            <a:round/>
            <a:headEnd len="med" w="med" type="none"/>
            <a:tailEnd len="med" w="med" type="triangle"/>
          </a:ln>
        </p:spPr>
      </p:cxnSp>
      <p:cxnSp>
        <p:nvCxnSpPr>
          <p:cNvPr id="1053" name="Google Shape;1053;p77"/>
          <p:cNvCxnSpPr/>
          <p:nvPr/>
        </p:nvCxnSpPr>
        <p:spPr>
          <a:xfrm flipH="1" rot="10800000">
            <a:off x="1337900" y="1749209"/>
            <a:ext cx="852300" cy="248400"/>
          </a:xfrm>
          <a:prstGeom prst="straightConnector1">
            <a:avLst/>
          </a:prstGeom>
          <a:noFill/>
          <a:ln cap="flat" cmpd="sng" w="9525">
            <a:solidFill>
              <a:schemeClr val="lt2"/>
            </a:solidFill>
            <a:prstDash val="dash"/>
            <a:round/>
            <a:headEnd len="med" w="med" type="none"/>
            <a:tailEnd len="med" w="med" type="triangle"/>
          </a:ln>
        </p:spPr>
      </p:cxnSp>
      <p:pic>
        <p:nvPicPr>
          <p:cNvPr id="1054" name="Google Shape;1054;p77"/>
          <p:cNvPicPr preferRelativeResize="0"/>
          <p:nvPr/>
        </p:nvPicPr>
        <p:blipFill>
          <a:blip r:embed="rId4">
            <a:alphaModFix/>
          </a:blip>
          <a:stretch>
            <a:fillRect/>
          </a:stretch>
        </p:blipFill>
        <p:spPr>
          <a:xfrm>
            <a:off x="1148228" y="-227934"/>
            <a:ext cx="6786024" cy="56538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p78"/>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Introducing Light Sampling</a:t>
            </a:r>
            <a:endParaRPr/>
          </a:p>
        </p:txBody>
      </p:sp>
      <p:sp>
        <p:nvSpPr>
          <p:cNvPr id="1060" name="Google Shape;1060;p78"/>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1061" name="Google Shape;1061;p78"/>
          <p:cNvCxnSpPr/>
          <p:nvPr/>
        </p:nvCxnSpPr>
        <p:spPr>
          <a:xfrm rot="10800000">
            <a:off x="4068574" y="3974075"/>
            <a:ext cx="3654600" cy="0"/>
          </a:xfrm>
          <a:prstGeom prst="straightConnector1">
            <a:avLst/>
          </a:prstGeom>
          <a:noFill/>
          <a:ln cap="flat" cmpd="sng" w="9525">
            <a:solidFill>
              <a:schemeClr val="dk2"/>
            </a:solidFill>
            <a:prstDash val="solid"/>
            <a:round/>
            <a:headEnd len="med" w="med" type="none"/>
            <a:tailEnd len="med" w="med" type="none"/>
          </a:ln>
        </p:spPr>
      </p:cxnSp>
      <p:cxnSp>
        <p:nvCxnSpPr>
          <p:cNvPr id="1062" name="Google Shape;1062;p78"/>
          <p:cNvCxnSpPr/>
          <p:nvPr/>
        </p:nvCxnSpPr>
        <p:spPr>
          <a:xfrm rot="10800000">
            <a:off x="4068574" y="2754875"/>
            <a:ext cx="3654600" cy="0"/>
          </a:xfrm>
          <a:prstGeom prst="straightConnector1">
            <a:avLst/>
          </a:prstGeom>
          <a:noFill/>
          <a:ln cap="flat" cmpd="sng" w="9525">
            <a:solidFill>
              <a:schemeClr val="lt2"/>
            </a:solidFill>
            <a:prstDash val="solid"/>
            <a:round/>
            <a:headEnd len="med" w="med" type="none"/>
            <a:tailEnd len="med" w="med" type="none"/>
          </a:ln>
        </p:spPr>
      </p:cxnSp>
      <p:cxnSp>
        <p:nvCxnSpPr>
          <p:cNvPr id="1063" name="Google Shape;1063;p78"/>
          <p:cNvCxnSpPr/>
          <p:nvPr/>
        </p:nvCxnSpPr>
        <p:spPr>
          <a:xfrm rot="10800000">
            <a:off x="4326078" y="2775073"/>
            <a:ext cx="761400" cy="1202700"/>
          </a:xfrm>
          <a:prstGeom prst="straightConnector1">
            <a:avLst/>
          </a:prstGeom>
          <a:noFill/>
          <a:ln cap="flat" cmpd="sng" w="9525">
            <a:solidFill>
              <a:schemeClr val="dk2"/>
            </a:solidFill>
            <a:prstDash val="dash"/>
            <a:round/>
            <a:headEnd len="med" w="med" type="none"/>
            <a:tailEnd len="med" w="med" type="triangle"/>
          </a:ln>
        </p:spPr>
      </p:cxnSp>
      <p:cxnSp>
        <p:nvCxnSpPr>
          <p:cNvPr id="1064" name="Google Shape;1064;p78"/>
          <p:cNvCxnSpPr/>
          <p:nvPr/>
        </p:nvCxnSpPr>
        <p:spPr>
          <a:xfrm flipH="1" rot="10800000">
            <a:off x="5087478" y="2779873"/>
            <a:ext cx="1223400" cy="1197900"/>
          </a:xfrm>
          <a:prstGeom prst="straightConnector1">
            <a:avLst/>
          </a:prstGeom>
          <a:noFill/>
          <a:ln cap="flat" cmpd="sng" w="9525">
            <a:solidFill>
              <a:schemeClr val="dk2"/>
            </a:solidFill>
            <a:prstDash val="dash"/>
            <a:round/>
            <a:headEnd len="med" w="med" type="none"/>
            <a:tailEnd len="med" w="med" type="triangle"/>
          </a:ln>
        </p:spPr>
      </p:cxnSp>
      <p:cxnSp>
        <p:nvCxnSpPr>
          <p:cNvPr id="1065" name="Google Shape;1065;p78"/>
          <p:cNvCxnSpPr/>
          <p:nvPr/>
        </p:nvCxnSpPr>
        <p:spPr>
          <a:xfrm rot="10800000">
            <a:off x="4796778" y="2769973"/>
            <a:ext cx="290700" cy="1207800"/>
          </a:xfrm>
          <a:prstGeom prst="straightConnector1">
            <a:avLst/>
          </a:prstGeom>
          <a:noFill/>
          <a:ln cap="flat" cmpd="sng" w="9525">
            <a:solidFill>
              <a:schemeClr val="dk2"/>
            </a:solidFill>
            <a:prstDash val="dash"/>
            <a:round/>
            <a:headEnd len="med" w="med" type="none"/>
            <a:tailEnd len="med" w="med" type="triangle"/>
          </a:ln>
        </p:spPr>
      </p:cxnSp>
      <p:cxnSp>
        <p:nvCxnSpPr>
          <p:cNvPr id="1066" name="Google Shape;1066;p78"/>
          <p:cNvCxnSpPr/>
          <p:nvPr/>
        </p:nvCxnSpPr>
        <p:spPr>
          <a:xfrm flipH="1" rot="10800000">
            <a:off x="5087478" y="2769973"/>
            <a:ext cx="224700" cy="1207800"/>
          </a:xfrm>
          <a:prstGeom prst="straightConnector1">
            <a:avLst/>
          </a:prstGeom>
          <a:noFill/>
          <a:ln cap="flat" cmpd="sng" w="9525">
            <a:solidFill>
              <a:schemeClr val="dk2"/>
            </a:solidFill>
            <a:prstDash val="dash"/>
            <a:round/>
            <a:headEnd len="med" w="med" type="none"/>
            <a:tailEnd len="med" w="med" type="triangle"/>
          </a:ln>
        </p:spPr>
      </p:cxnSp>
      <p:sp>
        <p:nvSpPr>
          <p:cNvPr id="1067" name="Google Shape;1067;p78"/>
          <p:cNvSpPr/>
          <p:nvPr/>
        </p:nvSpPr>
        <p:spPr>
          <a:xfrm>
            <a:off x="5058270" y="3948184"/>
            <a:ext cx="54600" cy="546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78"/>
          <p:cNvSpPr txBox="1"/>
          <p:nvPr/>
        </p:nvSpPr>
        <p:spPr>
          <a:xfrm>
            <a:off x="5329000" y="3017935"/>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a:t>
            </a:r>
            <a:endParaRPr>
              <a:solidFill>
                <a:schemeClr val="dk2"/>
              </a:solidFill>
              <a:latin typeface="Inter"/>
              <a:ea typeface="Inter"/>
              <a:cs typeface="Inter"/>
              <a:sym typeface="Inter"/>
            </a:endParaRPr>
          </a:p>
        </p:txBody>
      </p:sp>
      <p:sp>
        <p:nvSpPr>
          <p:cNvPr id="1069" name="Google Shape;1069;p78"/>
          <p:cNvSpPr txBox="1"/>
          <p:nvPr/>
        </p:nvSpPr>
        <p:spPr>
          <a:xfrm>
            <a:off x="5675469" y="2326951"/>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Inter"/>
                <a:ea typeface="Inter"/>
                <a:cs typeface="Inter"/>
                <a:sym typeface="Inter"/>
              </a:rPr>
              <a:t>...</a:t>
            </a:r>
            <a:endParaRPr>
              <a:solidFill>
                <a:schemeClr val="lt2"/>
              </a:solidFill>
              <a:latin typeface="Inter"/>
              <a:ea typeface="Inter"/>
              <a:cs typeface="Inter"/>
              <a:sym typeface="Inter"/>
            </a:endParaRPr>
          </a:p>
        </p:txBody>
      </p:sp>
      <p:sp>
        <p:nvSpPr>
          <p:cNvPr id="1070" name="Google Shape;1070;p78"/>
          <p:cNvSpPr txBox="1"/>
          <p:nvPr/>
        </p:nvSpPr>
        <p:spPr>
          <a:xfrm>
            <a:off x="6910527" y="2943386"/>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2"/>
                </a:solidFill>
                <a:latin typeface="Inter"/>
                <a:ea typeface="Inter"/>
                <a:cs typeface="Inter"/>
                <a:sym typeface="Inter"/>
              </a:rPr>
              <a:t>64 samples</a:t>
            </a:r>
            <a:endParaRPr sz="700">
              <a:solidFill>
                <a:schemeClr val="dk2"/>
              </a:solidFill>
              <a:latin typeface="Inter"/>
              <a:ea typeface="Inter"/>
              <a:cs typeface="Inter"/>
              <a:sym typeface="Inter"/>
            </a:endParaRPr>
          </a:p>
        </p:txBody>
      </p:sp>
      <p:sp>
        <p:nvSpPr>
          <p:cNvPr id="1071" name="Google Shape;1071;p78"/>
          <p:cNvSpPr txBox="1"/>
          <p:nvPr/>
        </p:nvSpPr>
        <p:spPr>
          <a:xfrm>
            <a:off x="6942130" y="1729141"/>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4</a:t>
            </a:r>
            <a:r>
              <a:rPr lang="en" sz="700">
                <a:solidFill>
                  <a:schemeClr val="lt2"/>
                </a:solidFill>
                <a:latin typeface="Inter"/>
                <a:ea typeface="Inter"/>
                <a:cs typeface="Inter"/>
                <a:sym typeface="Inter"/>
              </a:rPr>
              <a:t> samples</a:t>
            </a:r>
            <a:endParaRPr sz="700">
              <a:solidFill>
                <a:schemeClr val="lt2"/>
              </a:solidFill>
              <a:latin typeface="Inter"/>
              <a:ea typeface="Inter"/>
              <a:cs typeface="Inter"/>
              <a:sym typeface="Inter"/>
            </a:endParaRPr>
          </a:p>
        </p:txBody>
      </p:sp>
      <p:sp>
        <p:nvSpPr>
          <p:cNvPr id="1072" name="Google Shape;1072;p78"/>
          <p:cNvSpPr/>
          <p:nvPr/>
        </p:nvSpPr>
        <p:spPr>
          <a:xfrm>
            <a:off x="1881601" y="3000950"/>
            <a:ext cx="537000" cy="972000"/>
          </a:xfrm>
          <a:prstGeom prst="rect">
            <a:avLst/>
          </a:prstGeom>
          <a:noFill/>
          <a:ln cap="flat" cmpd="sng" w="9525">
            <a:solidFill>
              <a:srgbClr val="43434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78"/>
          <p:cNvSpPr/>
          <p:nvPr/>
        </p:nvSpPr>
        <p:spPr>
          <a:xfrm>
            <a:off x="2613601" y="3394325"/>
            <a:ext cx="548700" cy="578700"/>
          </a:xfrm>
          <a:prstGeom prst="rect">
            <a:avLst/>
          </a:prstGeom>
          <a:noFill/>
          <a:ln cap="flat" cmpd="sng" w="9525">
            <a:solidFill>
              <a:srgbClr val="43434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74" name="Google Shape;1074;p78"/>
          <p:cNvCxnSpPr/>
          <p:nvPr/>
        </p:nvCxnSpPr>
        <p:spPr>
          <a:xfrm>
            <a:off x="3681615" y="1630250"/>
            <a:ext cx="0" cy="2348700"/>
          </a:xfrm>
          <a:prstGeom prst="straightConnector1">
            <a:avLst/>
          </a:prstGeom>
          <a:noFill/>
          <a:ln cap="flat" cmpd="sng" w="9525">
            <a:solidFill>
              <a:srgbClr val="38761D"/>
            </a:solidFill>
            <a:prstDash val="solid"/>
            <a:round/>
            <a:headEnd len="med" w="med" type="none"/>
            <a:tailEnd len="med" w="med" type="none"/>
          </a:ln>
        </p:spPr>
      </p:cxnSp>
      <p:cxnSp>
        <p:nvCxnSpPr>
          <p:cNvPr id="1075" name="Google Shape;1075;p78"/>
          <p:cNvCxnSpPr/>
          <p:nvPr/>
        </p:nvCxnSpPr>
        <p:spPr>
          <a:xfrm>
            <a:off x="1337790" y="1633568"/>
            <a:ext cx="2343900" cy="0"/>
          </a:xfrm>
          <a:prstGeom prst="straightConnector1">
            <a:avLst/>
          </a:prstGeom>
          <a:noFill/>
          <a:ln cap="flat" cmpd="sng" w="9525">
            <a:solidFill>
              <a:srgbClr val="EFEFEF"/>
            </a:solidFill>
            <a:prstDash val="solid"/>
            <a:round/>
            <a:headEnd len="med" w="med" type="none"/>
            <a:tailEnd len="med" w="med" type="none"/>
          </a:ln>
        </p:spPr>
      </p:cxnSp>
      <p:cxnSp>
        <p:nvCxnSpPr>
          <p:cNvPr id="1076" name="Google Shape;1076;p78"/>
          <p:cNvCxnSpPr/>
          <p:nvPr/>
        </p:nvCxnSpPr>
        <p:spPr>
          <a:xfrm>
            <a:off x="1334280" y="1630250"/>
            <a:ext cx="0" cy="2348700"/>
          </a:xfrm>
          <a:prstGeom prst="straightConnector1">
            <a:avLst/>
          </a:prstGeom>
          <a:noFill/>
          <a:ln cap="flat" cmpd="sng" w="9525">
            <a:solidFill>
              <a:srgbClr val="CC0000"/>
            </a:solidFill>
            <a:prstDash val="solid"/>
            <a:round/>
            <a:headEnd len="med" w="med" type="none"/>
            <a:tailEnd len="med" w="med" type="none"/>
          </a:ln>
        </p:spPr>
      </p:cxnSp>
      <p:cxnSp>
        <p:nvCxnSpPr>
          <p:cNvPr id="1077" name="Google Shape;1077;p78"/>
          <p:cNvCxnSpPr/>
          <p:nvPr/>
        </p:nvCxnSpPr>
        <p:spPr>
          <a:xfrm>
            <a:off x="1334046" y="3974075"/>
            <a:ext cx="2343900" cy="0"/>
          </a:xfrm>
          <a:prstGeom prst="straightConnector1">
            <a:avLst/>
          </a:prstGeom>
          <a:noFill/>
          <a:ln cap="flat" cmpd="sng" w="9525">
            <a:solidFill>
              <a:srgbClr val="EFEFEF"/>
            </a:solidFill>
            <a:prstDash val="solid"/>
            <a:round/>
            <a:headEnd len="med" w="med" type="none"/>
            <a:tailEnd len="med" w="med" type="none"/>
          </a:ln>
        </p:spPr>
      </p:cxnSp>
      <p:grpSp>
        <p:nvGrpSpPr>
          <p:cNvPr id="1078" name="Google Shape;1078;p78"/>
          <p:cNvGrpSpPr/>
          <p:nvPr/>
        </p:nvGrpSpPr>
        <p:grpSpPr>
          <a:xfrm>
            <a:off x="2245656" y="3702359"/>
            <a:ext cx="537134" cy="534909"/>
            <a:chOff x="3373568" y="2603325"/>
            <a:chExt cx="1196557" cy="1191600"/>
          </a:xfrm>
        </p:grpSpPr>
        <p:sp>
          <p:nvSpPr>
            <p:cNvPr id="1079" name="Google Shape;1079;p78"/>
            <p:cNvSpPr/>
            <p:nvPr/>
          </p:nvSpPr>
          <p:spPr>
            <a:xfrm rot="-5400000">
              <a:off x="3378525" y="2603325"/>
              <a:ext cx="1191600" cy="1191600"/>
            </a:xfrm>
            <a:prstGeom prst="arc">
              <a:avLst>
                <a:gd fmla="val 16200000" name="adj1"/>
                <a:gd fmla="val 5478877"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80" name="Google Shape;1080;p78"/>
            <p:cNvCxnSpPr>
              <a:endCxn id="1079" idx="2"/>
            </p:cNvCxnSpPr>
            <p:nvPr/>
          </p:nvCxnSpPr>
          <p:spPr>
            <a:xfrm>
              <a:off x="3373568" y="3203494"/>
              <a:ext cx="1196400" cy="9300"/>
            </a:xfrm>
            <a:prstGeom prst="straightConnector1">
              <a:avLst/>
            </a:prstGeom>
            <a:noFill/>
            <a:ln cap="flat" cmpd="sng" w="9525">
              <a:solidFill>
                <a:schemeClr val="dk2"/>
              </a:solidFill>
              <a:prstDash val="solid"/>
              <a:round/>
              <a:headEnd len="med" w="med" type="none"/>
              <a:tailEnd len="med" w="med" type="none"/>
            </a:ln>
          </p:spPr>
        </p:cxnSp>
      </p:grpSp>
      <p:sp>
        <p:nvSpPr>
          <p:cNvPr id="1081" name="Google Shape;1081;p78"/>
          <p:cNvSpPr/>
          <p:nvPr/>
        </p:nvSpPr>
        <p:spPr>
          <a:xfrm>
            <a:off x="2503249" y="3963028"/>
            <a:ext cx="22200" cy="222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82" name="Google Shape;1082;p78"/>
          <p:cNvCxnSpPr/>
          <p:nvPr/>
        </p:nvCxnSpPr>
        <p:spPr>
          <a:xfrm rot="10800000">
            <a:off x="1339155" y="3622118"/>
            <a:ext cx="1173600" cy="350700"/>
          </a:xfrm>
          <a:prstGeom prst="straightConnector1">
            <a:avLst/>
          </a:prstGeom>
          <a:noFill/>
          <a:ln cap="flat" cmpd="sng" w="9525">
            <a:solidFill>
              <a:schemeClr val="dk2"/>
            </a:solidFill>
            <a:prstDash val="dash"/>
            <a:round/>
            <a:headEnd len="med" w="med" type="none"/>
            <a:tailEnd len="med" w="med" type="triangle"/>
          </a:ln>
        </p:spPr>
      </p:cxnSp>
      <p:cxnSp>
        <p:nvCxnSpPr>
          <p:cNvPr id="1083" name="Google Shape;1083;p78"/>
          <p:cNvCxnSpPr/>
          <p:nvPr/>
        </p:nvCxnSpPr>
        <p:spPr>
          <a:xfrm flipH="1" rot="10800000">
            <a:off x="2512755" y="3329918"/>
            <a:ext cx="1170300" cy="642900"/>
          </a:xfrm>
          <a:prstGeom prst="straightConnector1">
            <a:avLst/>
          </a:prstGeom>
          <a:noFill/>
          <a:ln cap="flat" cmpd="sng" w="9525">
            <a:solidFill>
              <a:schemeClr val="dk2"/>
            </a:solidFill>
            <a:prstDash val="dash"/>
            <a:round/>
            <a:headEnd len="med" w="med" type="none"/>
            <a:tailEnd len="med" w="med" type="triangle"/>
          </a:ln>
        </p:spPr>
      </p:cxnSp>
      <p:sp>
        <p:nvSpPr>
          <p:cNvPr id="1084" name="Google Shape;1084;p78"/>
          <p:cNvSpPr/>
          <p:nvPr/>
        </p:nvSpPr>
        <p:spPr>
          <a:xfrm>
            <a:off x="2247523" y="1630445"/>
            <a:ext cx="537000" cy="30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78"/>
          <p:cNvSpPr/>
          <p:nvPr/>
        </p:nvSpPr>
        <p:spPr>
          <a:xfrm>
            <a:off x="4131969" y="24011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86" name="Google Shape;1086;p78"/>
          <p:cNvCxnSpPr/>
          <p:nvPr/>
        </p:nvCxnSpPr>
        <p:spPr>
          <a:xfrm rot="10800000">
            <a:off x="4158432" y="24208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087" name="Google Shape;1087;p78"/>
          <p:cNvCxnSpPr/>
          <p:nvPr/>
        </p:nvCxnSpPr>
        <p:spPr>
          <a:xfrm flipH="1" rot="10800000">
            <a:off x="4324332" y="24247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088" name="Google Shape;1088;p78"/>
          <p:cNvCxnSpPr/>
          <p:nvPr/>
        </p:nvCxnSpPr>
        <p:spPr>
          <a:xfrm rot="10800000">
            <a:off x="4261032" y="24193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089" name="Google Shape;1089;p78"/>
          <p:cNvCxnSpPr/>
          <p:nvPr/>
        </p:nvCxnSpPr>
        <p:spPr>
          <a:xfrm flipH="1" rot="10800000">
            <a:off x="4324332" y="24193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090" name="Google Shape;1090;p78"/>
          <p:cNvSpPr/>
          <p:nvPr/>
        </p:nvSpPr>
        <p:spPr>
          <a:xfrm>
            <a:off x="4308382" y="27362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78"/>
          <p:cNvSpPr/>
          <p:nvPr/>
        </p:nvSpPr>
        <p:spPr>
          <a:xfrm>
            <a:off x="4623855" y="24011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92" name="Google Shape;1092;p78"/>
          <p:cNvCxnSpPr/>
          <p:nvPr/>
        </p:nvCxnSpPr>
        <p:spPr>
          <a:xfrm rot="10800000">
            <a:off x="4650318" y="24208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093" name="Google Shape;1093;p78"/>
          <p:cNvCxnSpPr/>
          <p:nvPr/>
        </p:nvCxnSpPr>
        <p:spPr>
          <a:xfrm flipH="1" rot="10800000">
            <a:off x="4816218" y="24247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094" name="Google Shape;1094;p78"/>
          <p:cNvCxnSpPr/>
          <p:nvPr/>
        </p:nvCxnSpPr>
        <p:spPr>
          <a:xfrm rot="10800000">
            <a:off x="4752918" y="24193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095" name="Google Shape;1095;p78"/>
          <p:cNvCxnSpPr/>
          <p:nvPr/>
        </p:nvCxnSpPr>
        <p:spPr>
          <a:xfrm flipH="1" rot="10800000">
            <a:off x="4816218" y="24193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096" name="Google Shape;1096;p78"/>
          <p:cNvSpPr/>
          <p:nvPr/>
        </p:nvSpPr>
        <p:spPr>
          <a:xfrm>
            <a:off x="4800268" y="27362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78"/>
          <p:cNvSpPr/>
          <p:nvPr/>
        </p:nvSpPr>
        <p:spPr>
          <a:xfrm>
            <a:off x="5122569" y="24011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98" name="Google Shape;1098;p78"/>
          <p:cNvCxnSpPr/>
          <p:nvPr/>
        </p:nvCxnSpPr>
        <p:spPr>
          <a:xfrm rot="10800000">
            <a:off x="5149032" y="24208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099" name="Google Shape;1099;p78"/>
          <p:cNvCxnSpPr/>
          <p:nvPr/>
        </p:nvCxnSpPr>
        <p:spPr>
          <a:xfrm flipH="1" rot="10800000">
            <a:off x="5314932" y="24247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100" name="Google Shape;1100;p78"/>
          <p:cNvCxnSpPr/>
          <p:nvPr/>
        </p:nvCxnSpPr>
        <p:spPr>
          <a:xfrm rot="10800000">
            <a:off x="5251632" y="24193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101" name="Google Shape;1101;p78"/>
          <p:cNvCxnSpPr/>
          <p:nvPr/>
        </p:nvCxnSpPr>
        <p:spPr>
          <a:xfrm flipH="1" rot="10800000">
            <a:off x="5314932" y="24193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102" name="Google Shape;1102;p78"/>
          <p:cNvSpPr/>
          <p:nvPr/>
        </p:nvSpPr>
        <p:spPr>
          <a:xfrm>
            <a:off x="5298982" y="27362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78"/>
          <p:cNvSpPr/>
          <p:nvPr/>
        </p:nvSpPr>
        <p:spPr>
          <a:xfrm>
            <a:off x="6137945" y="24011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04" name="Google Shape;1104;p78"/>
          <p:cNvCxnSpPr/>
          <p:nvPr/>
        </p:nvCxnSpPr>
        <p:spPr>
          <a:xfrm rot="10800000">
            <a:off x="6164408" y="24208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105" name="Google Shape;1105;p78"/>
          <p:cNvCxnSpPr/>
          <p:nvPr/>
        </p:nvCxnSpPr>
        <p:spPr>
          <a:xfrm flipH="1" rot="10800000">
            <a:off x="6330308" y="24247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106" name="Google Shape;1106;p78"/>
          <p:cNvCxnSpPr/>
          <p:nvPr/>
        </p:nvCxnSpPr>
        <p:spPr>
          <a:xfrm rot="10800000">
            <a:off x="6267008" y="24193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107" name="Google Shape;1107;p78"/>
          <p:cNvCxnSpPr/>
          <p:nvPr/>
        </p:nvCxnSpPr>
        <p:spPr>
          <a:xfrm flipH="1" rot="10800000">
            <a:off x="6330308" y="24193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108" name="Google Shape;1108;p78"/>
          <p:cNvSpPr/>
          <p:nvPr/>
        </p:nvSpPr>
        <p:spPr>
          <a:xfrm>
            <a:off x="6314358" y="27362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78"/>
          <p:cNvSpPr/>
          <p:nvPr/>
        </p:nvSpPr>
        <p:spPr>
          <a:xfrm>
            <a:off x="1312357" y="3594294"/>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78"/>
          <p:cNvSpPr/>
          <p:nvPr/>
        </p:nvSpPr>
        <p:spPr>
          <a:xfrm>
            <a:off x="3669072" y="3320435"/>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11" name="Google Shape;1111;p78"/>
          <p:cNvPicPr preferRelativeResize="0"/>
          <p:nvPr/>
        </p:nvPicPr>
        <p:blipFill>
          <a:blip r:embed="rId3">
            <a:alphaModFix/>
          </a:blip>
          <a:stretch>
            <a:fillRect/>
          </a:stretch>
        </p:blipFill>
        <p:spPr>
          <a:xfrm>
            <a:off x="4114425" y="1983849"/>
            <a:ext cx="399149" cy="404296"/>
          </a:xfrm>
          <a:prstGeom prst="rect">
            <a:avLst/>
          </a:prstGeom>
          <a:noFill/>
          <a:ln>
            <a:noFill/>
          </a:ln>
        </p:spPr>
      </p:pic>
      <p:pic>
        <p:nvPicPr>
          <p:cNvPr id="1112" name="Google Shape;1112;p78"/>
          <p:cNvPicPr preferRelativeResize="0"/>
          <p:nvPr/>
        </p:nvPicPr>
        <p:blipFill>
          <a:blip r:embed="rId3">
            <a:alphaModFix/>
          </a:blip>
          <a:stretch>
            <a:fillRect/>
          </a:stretch>
        </p:blipFill>
        <p:spPr>
          <a:xfrm>
            <a:off x="4603228" y="1983849"/>
            <a:ext cx="399149" cy="404296"/>
          </a:xfrm>
          <a:prstGeom prst="rect">
            <a:avLst/>
          </a:prstGeom>
          <a:noFill/>
          <a:ln>
            <a:noFill/>
          </a:ln>
        </p:spPr>
      </p:pic>
      <p:pic>
        <p:nvPicPr>
          <p:cNvPr id="1113" name="Google Shape;1113;p78"/>
          <p:cNvPicPr preferRelativeResize="0"/>
          <p:nvPr/>
        </p:nvPicPr>
        <p:blipFill>
          <a:blip r:embed="rId3">
            <a:alphaModFix/>
          </a:blip>
          <a:stretch>
            <a:fillRect/>
          </a:stretch>
        </p:blipFill>
        <p:spPr>
          <a:xfrm>
            <a:off x="5109980" y="1988804"/>
            <a:ext cx="399149" cy="404296"/>
          </a:xfrm>
          <a:prstGeom prst="rect">
            <a:avLst/>
          </a:prstGeom>
          <a:noFill/>
          <a:ln>
            <a:noFill/>
          </a:ln>
        </p:spPr>
      </p:pic>
      <p:pic>
        <p:nvPicPr>
          <p:cNvPr id="1114" name="Google Shape;1114;p78"/>
          <p:cNvPicPr preferRelativeResize="0"/>
          <p:nvPr/>
        </p:nvPicPr>
        <p:blipFill>
          <a:blip r:embed="rId3">
            <a:alphaModFix/>
          </a:blip>
          <a:stretch>
            <a:fillRect/>
          </a:stretch>
        </p:blipFill>
        <p:spPr>
          <a:xfrm>
            <a:off x="6120401" y="1988804"/>
            <a:ext cx="399149" cy="404296"/>
          </a:xfrm>
          <a:prstGeom prst="rect">
            <a:avLst/>
          </a:prstGeom>
          <a:noFill/>
          <a:ln>
            <a:noFill/>
          </a:ln>
        </p:spPr>
      </p:pic>
      <p:pic>
        <p:nvPicPr>
          <p:cNvPr id="1115" name="Google Shape;1115;p78"/>
          <p:cNvPicPr preferRelativeResize="0"/>
          <p:nvPr/>
        </p:nvPicPr>
        <p:blipFill>
          <a:blip r:embed="rId3">
            <a:alphaModFix/>
          </a:blip>
          <a:stretch>
            <a:fillRect/>
          </a:stretch>
        </p:blipFill>
        <p:spPr>
          <a:xfrm>
            <a:off x="6832494" y="1917899"/>
            <a:ext cx="811924" cy="822403"/>
          </a:xfrm>
          <a:prstGeom prst="rect">
            <a:avLst/>
          </a:prstGeom>
          <a:noFill/>
          <a:ln>
            <a:noFill/>
          </a:ln>
        </p:spPr>
      </p:pic>
      <p:pic>
        <p:nvPicPr>
          <p:cNvPr id="1116" name="Google Shape;1116;p78"/>
          <p:cNvPicPr preferRelativeResize="0"/>
          <p:nvPr/>
        </p:nvPicPr>
        <p:blipFill>
          <a:blip r:embed="rId4">
            <a:alphaModFix/>
          </a:blip>
          <a:stretch>
            <a:fillRect/>
          </a:stretch>
        </p:blipFill>
        <p:spPr>
          <a:xfrm>
            <a:off x="6862366" y="3145455"/>
            <a:ext cx="778500" cy="778500"/>
          </a:xfrm>
          <a:prstGeom prst="rect">
            <a:avLst/>
          </a:prstGeom>
          <a:noFill/>
          <a:ln>
            <a:noFill/>
          </a:ln>
        </p:spPr>
      </p:pic>
      <p:cxnSp>
        <p:nvCxnSpPr>
          <p:cNvPr id="1117" name="Google Shape;1117;p78"/>
          <p:cNvCxnSpPr/>
          <p:nvPr/>
        </p:nvCxnSpPr>
        <p:spPr>
          <a:xfrm flipH="1" rot="10800000">
            <a:off x="1337900" y="1674809"/>
            <a:ext cx="837300" cy="322800"/>
          </a:xfrm>
          <a:prstGeom prst="straightConnector1">
            <a:avLst/>
          </a:prstGeom>
          <a:noFill/>
          <a:ln cap="flat" cmpd="sng" w="9525">
            <a:solidFill>
              <a:schemeClr val="lt2"/>
            </a:solidFill>
            <a:prstDash val="dash"/>
            <a:round/>
            <a:headEnd len="med" w="med" type="none"/>
            <a:tailEnd len="med" w="med" type="triangle"/>
          </a:ln>
        </p:spPr>
      </p:cxnSp>
      <p:cxnSp>
        <p:nvCxnSpPr>
          <p:cNvPr id="1118" name="Google Shape;1118;p78"/>
          <p:cNvCxnSpPr/>
          <p:nvPr/>
        </p:nvCxnSpPr>
        <p:spPr>
          <a:xfrm flipH="1" rot="10800000">
            <a:off x="1337900" y="1892909"/>
            <a:ext cx="822600" cy="104700"/>
          </a:xfrm>
          <a:prstGeom prst="straightConnector1">
            <a:avLst/>
          </a:prstGeom>
          <a:noFill/>
          <a:ln cap="flat" cmpd="sng" w="9525">
            <a:solidFill>
              <a:schemeClr val="lt2"/>
            </a:solidFill>
            <a:prstDash val="dash"/>
            <a:round/>
            <a:headEnd len="med" w="med" type="none"/>
            <a:tailEnd len="med" w="med" type="triangle"/>
          </a:ln>
        </p:spPr>
      </p:cxnSp>
      <p:sp>
        <p:nvSpPr>
          <p:cNvPr id="1119" name="Google Shape;1119;p78"/>
          <p:cNvSpPr/>
          <p:nvPr/>
        </p:nvSpPr>
        <p:spPr>
          <a:xfrm>
            <a:off x="1317312" y="1989139"/>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20" name="Google Shape;1120;p78"/>
          <p:cNvCxnSpPr/>
          <p:nvPr/>
        </p:nvCxnSpPr>
        <p:spPr>
          <a:xfrm rot="10800000">
            <a:off x="1342755" y="2026718"/>
            <a:ext cx="1170000" cy="1946100"/>
          </a:xfrm>
          <a:prstGeom prst="straightConnector1">
            <a:avLst/>
          </a:prstGeom>
          <a:noFill/>
          <a:ln cap="flat" cmpd="sng" w="9525">
            <a:solidFill>
              <a:schemeClr val="dk2"/>
            </a:solidFill>
            <a:prstDash val="dash"/>
            <a:round/>
            <a:headEnd len="med" w="med" type="none"/>
            <a:tailEnd len="med" w="med" type="triangle"/>
          </a:ln>
        </p:spPr>
      </p:cxnSp>
      <p:cxnSp>
        <p:nvCxnSpPr>
          <p:cNvPr id="1121" name="Google Shape;1121;p78"/>
          <p:cNvCxnSpPr/>
          <p:nvPr/>
        </p:nvCxnSpPr>
        <p:spPr>
          <a:xfrm flipH="1" rot="10800000">
            <a:off x="1337900" y="1818509"/>
            <a:ext cx="857400" cy="179100"/>
          </a:xfrm>
          <a:prstGeom prst="straightConnector1">
            <a:avLst/>
          </a:prstGeom>
          <a:noFill/>
          <a:ln cap="flat" cmpd="sng" w="9525">
            <a:solidFill>
              <a:schemeClr val="lt2"/>
            </a:solidFill>
            <a:prstDash val="dash"/>
            <a:round/>
            <a:headEnd len="med" w="med" type="none"/>
            <a:tailEnd len="med" w="med" type="triangle"/>
          </a:ln>
        </p:spPr>
      </p:cxnSp>
      <p:cxnSp>
        <p:nvCxnSpPr>
          <p:cNvPr id="1122" name="Google Shape;1122;p78"/>
          <p:cNvCxnSpPr/>
          <p:nvPr/>
        </p:nvCxnSpPr>
        <p:spPr>
          <a:xfrm flipH="1" rot="10800000">
            <a:off x="1337900" y="1749209"/>
            <a:ext cx="852300" cy="248400"/>
          </a:xfrm>
          <a:prstGeom prst="straightConnector1">
            <a:avLst/>
          </a:prstGeom>
          <a:noFill/>
          <a:ln cap="flat" cmpd="sng" w="9525">
            <a:solidFill>
              <a:schemeClr val="lt2"/>
            </a:solidFill>
            <a:prstDash val="dash"/>
            <a:round/>
            <a:headEnd len="med" w="med" type="none"/>
            <a:tailEnd len="med" w="med" type="triangle"/>
          </a:ln>
        </p:spPr>
      </p:cxnSp>
      <p:cxnSp>
        <p:nvCxnSpPr>
          <p:cNvPr id="1123" name="Google Shape;1123;p78"/>
          <p:cNvCxnSpPr/>
          <p:nvPr/>
        </p:nvCxnSpPr>
        <p:spPr>
          <a:xfrm flipH="1" rot="10800000">
            <a:off x="2516625" y="1645095"/>
            <a:ext cx="748800" cy="2327700"/>
          </a:xfrm>
          <a:prstGeom prst="straightConnector1">
            <a:avLst/>
          </a:prstGeom>
          <a:noFill/>
          <a:ln cap="flat" cmpd="sng" w="9525">
            <a:solidFill>
              <a:schemeClr val="dk2"/>
            </a:solidFill>
            <a:prstDash val="dash"/>
            <a:round/>
            <a:headEnd len="med" w="med" type="none"/>
            <a:tailEnd len="med" w="med" type="triangle"/>
          </a:ln>
        </p:spPr>
      </p:cxnSp>
      <p:cxnSp>
        <p:nvCxnSpPr>
          <p:cNvPr id="1124" name="Google Shape;1124;p78"/>
          <p:cNvCxnSpPr/>
          <p:nvPr/>
        </p:nvCxnSpPr>
        <p:spPr>
          <a:xfrm rot="10800000">
            <a:off x="2576822" y="2021583"/>
            <a:ext cx="1108200" cy="1309500"/>
          </a:xfrm>
          <a:prstGeom prst="straightConnector1">
            <a:avLst/>
          </a:prstGeom>
          <a:noFill/>
          <a:ln cap="flat" cmpd="sng" w="9525">
            <a:solidFill>
              <a:schemeClr val="lt2"/>
            </a:solidFill>
            <a:prstDash val="dash"/>
            <a:round/>
            <a:headEnd len="med" w="med" type="none"/>
            <a:tailEnd len="med" w="med" type="triangle"/>
          </a:ln>
        </p:spPr>
      </p:cxnSp>
      <p:cxnSp>
        <p:nvCxnSpPr>
          <p:cNvPr id="1125" name="Google Shape;1125;p78"/>
          <p:cNvCxnSpPr/>
          <p:nvPr/>
        </p:nvCxnSpPr>
        <p:spPr>
          <a:xfrm rot="10800000">
            <a:off x="2819522" y="1828383"/>
            <a:ext cx="865500" cy="1502700"/>
          </a:xfrm>
          <a:prstGeom prst="straightConnector1">
            <a:avLst/>
          </a:prstGeom>
          <a:noFill/>
          <a:ln cap="flat" cmpd="sng" w="9525">
            <a:solidFill>
              <a:schemeClr val="lt2"/>
            </a:solidFill>
            <a:prstDash val="dash"/>
            <a:round/>
            <a:headEnd len="med" w="med" type="none"/>
            <a:tailEnd len="med" w="med" type="triangle"/>
          </a:ln>
        </p:spPr>
      </p:cxnSp>
      <p:cxnSp>
        <p:nvCxnSpPr>
          <p:cNvPr id="1126" name="Google Shape;1126;p78"/>
          <p:cNvCxnSpPr/>
          <p:nvPr/>
        </p:nvCxnSpPr>
        <p:spPr>
          <a:xfrm rot="10800000">
            <a:off x="2660822" y="1952283"/>
            <a:ext cx="1024200" cy="1378800"/>
          </a:xfrm>
          <a:prstGeom prst="straightConnector1">
            <a:avLst/>
          </a:prstGeom>
          <a:noFill/>
          <a:ln cap="flat" cmpd="sng" w="9525">
            <a:solidFill>
              <a:schemeClr val="lt2"/>
            </a:solidFill>
            <a:prstDash val="dash"/>
            <a:round/>
            <a:headEnd len="med" w="med" type="none"/>
            <a:tailEnd len="med" w="med" type="triangle"/>
          </a:ln>
        </p:spPr>
      </p:cxnSp>
      <p:cxnSp>
        <p:nvCxnSpPr>
          <p:cNvPr id="1127" name="Google Shape;1127;p78"/>
          <p:cNvCxnSpPr/>
          <p:nvPr/>
        </p:nvCxnSpPr>
        <p:spPr>
          <a:xfrm rot="10800000">
            <a:off x="2745122" y="1887783"/>
            <a:ext cx="939900" cy="1443300"/>
          </a:xfrm>
          <a:prstGeom prst="straightConnector1">
            <a:avLst/>
          </a:prstGeom>
          <a:noFill/>
          <a:ln cap="flat" cmpd="sng" w="9525">
            <a:solidFill>
              <a:schemeClr val="lt2"/>
            </a:solidFill>
            <a:prstDash val="dash"/>
            <a:round/>
            <a:headEnd len="med" w="med" type="none"/>
            <a:tailEnd len="med" w="med" type="triangle"/>
          </a:ln>
        </p:spPr>
      </p:cxnSp>
      <p:cxnSp>
        <p:nvCxnSpPr>
          <p:cNvPr id="1128" name="Google Shape;1128;p78"/>
          <p:cNvCxnSpPr/>
          <p:nvPr/>
        </p:nvCxnSpPr>
        <p:spPr>
          <a:xfrm flipH="1" rot="10800000">
            <a:off x="1328307" y="1739243"/>
            <a:ext cx="956100" cy="1865700"/>
          </a:xfrm>
          <a:prstGeom prst="straightConnector1">
            <a:avLst/>
          </a:prstGeom>
          <a:noFill/>
          <a:ln cap="flat" cmpd="sng" w="9525">
            <a:solidFill>
              <a:schemeClr val="lt2"/>
            </a:solidFill>
            <a:prstDash val="dash"/>
            <a:round/>
            <a:headEnd len="med" w="med" type="none"/>
            <a:tailEnd len="med" w="med" type="triangle"/>
          </a:ln>
        </p:spPr>
      </p:cxnSp>
      <p:cxnSp>
        <p:nvCxnSpPr>
          <p:cNvPr id="1129" name="Google Shape;1129;p78"/>
          <p:cNvCxnSpPr/>
          <p:nvPr/>
        </p:nvCxnSpPr>
        <p:spPr>
          <a:xfrm flipH="1" rot="10800000">
            <a:off x="1328323" y="1734245"/>
            <a:ext cx="1397100" cy="1870800"/>
          </a:xfrm>
          <a:prstGeom prst="straightConnector1">
            <a:avLst/>
          </a:prstGeom>
          <a:noFill/>
          <a:ln cap="flat" cmpd="sng" w="9525">
            <a:solidFill>
              <a:schemeClr val="lt2"/>
            </a:solidFill>
            <a:prstDash val="dash"/>
            <a:round/>
            <a:headEnd len="med" w="med" type="none"/>
            <a:tailEnd len="med" w="med" type="triangle"/>
          </a:ln>
        </p:spPr>
      </p:cxnSp>
      <p:cxnSp>
        <p:nvCxnSpPr>
          <p:cNvPr id="1130" name="Google Shape;1130;p78"/>
          <p:cNvCxnSpPr/>
          <p:nvPr/>
        </p:nvCxnSpPr>
        <p:spPr>
          <a:xfrm flipH="1" rot="10800000">
            <a:off x="1328307" y="1739243"/>
            <a:ext cx="1104600" cy="1865700"/>
          </a:xfrm>
          <a:prstGeom prst="straightConnector1">
            <a:avLst/>
          </a:prstGeom>
          <a:noFill/>
          <a:ln cap="flat" cmpd="sng" w="9525">
            <a:solidFill>
              <a:schemeClr val="lt2"/>
            </a:solidFill>
            <a:prstDash val="dash"/>
            <a:round/>
            <a:headEnd len="med" w="med" type="none"/>
            <a:tailEnd len="med" w="med" type="triangle"/>
          </a:ln>
        </p:spPr>
      </p:cxnSp>
      <p:cxnSp>
        <p:nvCxnSpPr>
          <p:cNvPr id="1131" name="Google Shape;1131;p78"/>
          <p:cNvCxnSpPr/>
          <p:nvPr/>
        </p:nvCxnSpPr>
        <p:spPr>
          <a:xfrm flipH="1" rot="10800000">
            <a:off x="1328307" y="1749143"/>
            <a:ext cx="1248300" cy="1855800"/>
          </a:xfrm>
          <a:prstGeom prst="straightConnector1">
            <a:avLst/>
          </a:prstGeom>
          <a:noFill/>
          <a:ln cap="flat" cmpd="sng" w="9525">
            <a:solidFill>
              <a:schemeClr val="lt2"/>
            </a:solidFill>
            <a:prstDash val="dash"/>
            <a:round/>
            <a:headEnd len="med" w="med"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79"/>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Introducing Light Sampling</a:t>
            </a:r>
            <a:endParaRPr/>
          </a:p>
        </p:txBody>
      </p:sp>
      <p:sp>
        <p:nvSpPr>
          <p:cNvPr id="1137" name="Google Shape;1137;p79"/>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138" name="Google Shape;1138;p79"/>
          <p:cNvPicPr preferRelativeResize="0"/>
          <p:nvPr/>
        </p:nvPicPr>
        <p:blipFill>
          <a:blip r:embed="rId3">
            <a:alphaModFix/>
          </a:blip>
          <a:stretch>
            <a:fillRect/>
          </a:stretch>
        </p:blipFill>
        <p:spPr>
          <a:xfrm>
            <a:off x="4643525" y="1044376"/>
            <a:ext cx="3433825" cy="3433825"/>
          </a:xfrm>
          <a:prstGeom prst="rect">
            <a:avLst/>
          </a:prstGeom>
          <a:noFill/>
          <a:ln>
            <a:noFill/>
          </a:ln>
        </p:spPr>
      </p:pic>
      <p:pic>
        <p:nvPicPr>
          <p:cNvPr id="1139" name="Google Shape;1139;p79"/>
          <p:cNvPicPr preferRelativeResize="0"/>
          <p:nvPr/>
        </p:nvPicPr>
        <p:blipFill rotWithShape="1">
          <a:blip r:embed="rId4">
            <a:alphaModFix/>
          </a:blip>
          <a:srcRect b="0" l="0" r="0" t="0"/>
          <a:stretch/>
        </p:blipFill>
        <p:spPr>
          <a:xfrm>
            <a:off x="946525" y="1044375"/>
            <a:ext cx="3433825" cy="3433825"/>
          </a:xfrm>
          <a:prstGeom prst="rect">
            <a:avLst/>
          </a:prstGeom>
          <a:noFill/>
          <a:ln>
            <a:noFill/>
          </a:ln>
        </p:spPr>
      </p:pic>
      <p:sp>
        <p:nvSpPr>
          <p:cNvPr id="1140" name="Google Shape;1140;p79"/>
          <p:cNvSpPr/>
          <p:nvPr/>
        </p:nvSpPr>
        <p:spPr>
          <a:xfrm>
            <a:off x="4643025" y="1045550"/>
            <a:ext cx="3433800" cy="3424200"/>
          </a:xfrm>
          <a:prstGeom prst="rect">
            <a:avLst/>
          </a:prstGeom>
          <a:no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53"/>
          <p:cNvSpPr txBox="1"/>
          <p:nvPr>
            <p:ph type="title"/>
          </p:nvPr>
        </p:nvSpPr>
        <p:spPr>
          <a:xfrm>
            <a:off x="476250" y="321300"/>
            <a:ext cx="84783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rise of Path Tracing in production rendering</a:t>
            </a:r>
            <a:endParaRPr/>
          </a:p>
        </p:txBody>
      </p:sp>
      <p:sp>
        <p:nvSpPr>
          <p:cNvPr id="538" name="Google Shape;538;p53"/>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539" name="Google Shape;539;p53"/>
          <p:cNvSpPr txBox="1"/>
          <p:nvPr>
            <p:ph idx="1" type="body"/>
          </p:nvPr>
        </p:nvSpPr>
        <p:spPr>
          <a:xfrm>
            <a:off x="506800" y="1233950"/>
            <a:ext cx="8308500" cy="3327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500">
                <a:solidFill>
                  <a:srgbClr val="EFEFEF"/>
                </a:solidFill>
              </a:rPr>
              <a:t>Not so long ago, offline production rendering was still dominated by </a:t>
            </a:r>
            <a:r>
              <a:rPr b="1" lang="en" sz="1500">
                <a:solidFill>
                  <a:srgbClr val="EFEFEF"/>
                </a:solidFill>
              </a:rPr>
              <a:t>REYES </a:t>
            </a:r>
            <a:r>
              <a:rPr lang="en" sz="1500">
                <a:solidFill>
                  <a:srgbClr val="EFEFEF"/>
                </a:solidFill>
              </a:rPr>
              <a:t>or </a:t>
            </a:r>
            <a:r>
              <a:rPr b="1" lang="en" sz="1500">
                <a:solidFill>
                  <a:srgbClr val="EFEFEF"/>
                </a:solidFill>
              </a:rPr>
              <a:t>Scanline</a:t>
            </a:r>
            <a:endParaRPr sz="1500">
              <a:solidFill>
                <a:srgbClr val="EFEFEF"/>
              </a:solidFill>
            </a:endParaRPr>
          </a:p>
          <a:p>
            <a:pPr indent="-323850" lvl="0" marL="457200" rtl="0" algn="l">
              <a:spcBef>
                <a:spcPts val="1000"/>
              </a:spcBef>
              <a:spcAft>
                <a:spcPts val="0"/>
              </a:spcAft>
              <a:buClr>
                <a:srgbClr val="EFEFEF"/>
              </a:buClr>
              <a:buSzPts val="1500"/>
              <a:buChar char="●"/>
            </a:pPr>
            <a:r>
              <a:rPr lang="en" sz="1500">
                <a:solidFill>
                  <a:srgbClr val="EFEFEF"/>
                </a:solidFill>
              </a:rPr>
              <a:t>Direct lighting only, and tricks to approximate indirect effects</a:t>
            </a:r>
            <a:endParaRPr sz="1500">
              <a:solidFill>
                <a:srgbClr val="EFEFEF"/>
              </a:solidFill>
            </a:endParaRPr>
          </a:p>
          <a:p>
            <a:pPr indent="-323850" lvl="0" marL="457200" rtl="0" algn="l">
              <a:spcBef>
                <a:spcPts val="0"/>
              </a:spcBef>
              <a:spcAft>
                <a:spcPts val="0"/>
              </a:spcAft>
              <a:buClr>
                <a:srgbClr val="EFEFEF"/>
              </a:buClr>
              <a:buSzPts val="1500"/>
              <a:buChar char="●"/>
            </a:pPr>
            <a:r>
              <a:rPr lang="en" sz="1500">
                <a:solidFill>
                  <a:srgbClr val="EFEFEF"/>
                </a:solidFill>
              </a:rPr>
              <a:t>Little by little, more ray tracing was blended in:</a:t>
            </a:r>
            <a:br>
              <a:rPr lang="en" sz="1500">
                <a:solidFill>
                  <a:srgbClr val="EFEFEF"/>
                </a:solidFill>
              </a:rPr>
            </a:br>
            <a:r>
              <a:rPr lang="en" sz="1500">
                <a:solidFill>
                  <a:srgbClr val="EFEFEF"/>
                </a:solidFill>
              </a:rPr>
              <a:t>	ambient occlusion, reflections and refractions, soft shadows,</a:t>
            </a:r>
            <a:br>
              <a:rPr lang="en" sz="1500">
                <a:solidFill>
                  <a:srgbClr val="EFEFEF"/>
                </a:solidFill>
              </a:rPr>
            </a:br>
            <a:r>
              <a:rPr lang="en" sz="1500">
                <a:solidFill>
                  <a:srgbClr val="EFEFEF"/>
                </a:solidFill>
              </a:rPr>
              <a:t>	one-bounce indirect diffuse, ...</a:t>
            </a:r>
            <a:endParaRPr sz="1500">
              <a:solidFill>
                <a:srgbClr val="EFEFEF"/>
              </a:solidFill>
            </a:endParaRPr>
          </a:p>
          <a:p>
            <a:pPr indent="0" lvl="0" marL="0" rtl="0" algn="l">
              <a:spcBef>
                <a:spcPts val="1000"/>
              </a:spcBef>
              <a:spcAft>
                <a:spcPts val="0"/>
              </a:spcAft>
              <a:buNone/>
            </a:pPr>
            <a:br>
              <a:rPr lang="en" sz="1500">
                <a:solidFill>
                  <a:srgbClr val="EFEFEF"/>
                </a:solidFill>
              </a:rPr>
            </a:br>
            <a:r>
              <a:rPr lang="en" sz="1500">
                <a:solidFill>
                  <a:srgbClr val="EFEFEF"/>
                </a:solidFill>
              </a:rPr>
              <a:t>Nowadays, a vast majority of offline production renderers are using </a:t>
            </a:r>
            <a:r>
              <a:rPr b="1" lang="en" sz="1500">
                <a:solidFill>
                  <a:srgbClr val="EFEFEF"/>
                </a:solidFill>
              </a:rPr>
              <a:t>Path Tracing</a:t>
            </a:r>
            <a:endParaRPr b="1" sz="1500">
              <a:solidFill>
                <a:srgbClr val="EFEFEF"/>
              </a:solidFill>
            </a:endParaRPr>
          </a:p>
          <a:p>
            <a:pPr indent="0" lvl="0" marL="0" rtl="0" algn="l">
              <a:spcBef>
                <a:spcPts val="1000"/>
              </a:spcBef>
              <a:spcAft>
                <a:spcPts val="0"/>
              </a:spcAft>
              <a:buNone/>
            </a:pPr>
            <a:br>
              <a:rPr b="1" lang="en" sz="1600">
                <a:solidFill>
                  <a:srgbClr val="EFEFEF"/>
                </a:solidFill>
              </a:rPr>
            </a:br>
            <a:r>
              <a:rPr i="1" lang="en" sz="1500">
                <a:solidFill>
                  <a:srgbClr val="EFEFEF"/>
                </a:solidFill>
              </a:rPr>
              <a:t>The Path to Path-Traced Movies</a:t>
            </a:r>
            <a:r>
              <a:rPr b="1" lang="en" sz="1500">
                <a:solidFill>
                  <a:srgbClr val="EFEFEF"/>
                </a:solidFill>
              </a:rPr>
              <a:t> [Christensen 2016]</a:t>
            </a:r>
            <a:br>
              <a:rPr b="1" lang="en" sz="1600">
                <a:solidFill>
                  <a:srgbClr val="EFEFEF"/>
                </a:solidFill>
              </a:rPr>
            </a:br>
            <a:r>
              <a:rPr i="1" lang="en" sz="1500">
                <a:solidFill>
                  <a:srgbClr val="EFEFEF"/>
                </a:solidFill>
              </a:rPr>
              <a:t>Guest Editor’s Introduction: Special Issue on Production Rendering</a:t>
            </a:r>
            <a:r>
              <a:rPr b="1" lang="en" sz="1500">
                <a:solidFill>
                  <a:srgbClr val="EFEFEF"/>
                </a:solidFill>
              </a:rPr>
              <a:t> [Pharr 2018A] </a:t>
            </a:r>
            <a:endParaRPr b="1" sz="1500">
              <a:solidFill>
                <a:srgbClr val="EFEFEF"/>
              </a:solidFill>
            </a:endParaRPr>
          </a:p>
          <a:p>
            <a:pPr indent="0" lvl="0" marL="0" rtl="0" algn="l">
              <a:spcBef>
                <a:spcPts val="1000"/>
              </a:spcBef>
              <a:spcAft>
                <a:spcPts val="0"/>
              </a:spcAft>
              <a:buNone/>
            </a:pPr>
            <a:r>
              <a:t/>
            </a:r>
            <a:endParaRPr b="1">
              <a:solidFill>
                <a:srgbClr val="EFEFEF"/>
              </a:solidFill>
            </a:endParaRPr>
          </a:p>
          <a:p>
            <a:pPr indent="0" lvl="0" marL="0" rtl="0" algn="l">
              <a:spcBef>
                <a:spcPts val="1000"/>
              </a:spcBef>
              <a:spcAft>
                <a:spcPts val="1000"/>
              </a:spcAft>
              <a:buNone/>
            </a:pPr>
            <a:r>
              <a:t/>
            </a:r>
            <a:endParaRPr b="1">
              <a:solidFill>
                <a:srgbClr val="EFEFE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80"/>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Introducing Light Sampling</a:t>
            </a:r>
            <a:endParaRPr/>
          </a:p>
        </p:txBody>
      </p:sp>
      <p:sp>
        <p:nvSpPr>
          <p:cNvPr id="1146" name="Google Shape;1146;p80"/>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147" name="Google Shape;1147;p80"/>
          <p:cNvSpPr txBox="1"/>
          <p:nvPr>
            <p:ph idx="1" type="body"/>
          </p:nvPr>
        </p:nvSpPr>
        <p:spPr>
          <a:xfrm>
            <a:off x="5227866" y="3298859"/>
            <a:ext cx="2854200" cy="100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1400">
                <a:solidFill>
                  <a:srgbClr val="EFEFEF"/>
                </a:solidFill>
              </a:rPr>
              <a:t>Without pixel randomization</a:t>
            </a:r>
            <a:endParaRPr b="1" sz="1400">
              <a:solidFill>
                <a:srgbClr val="EFEFEF"/>
              </a:solidFill>
            </a:endParaRPr>
          </a:p>
          <a:p>
            <a:pPr indent="0" lvl="0" marL="0" rtl="0" algn="l">
              <a:spcBef>
                <a:spcPts val="1000"/>
              </a:spcBef>
              <a:spcAft>
                <a:spcPts val="1000"/>
              </a:spcAft>
              <a:buNone/>
            </a:pPr>
            <a:r>
              <a:rPr lang="en" sz="1400">
                <a:solidFill>
                  <a:srgbClr val="EFEFEF"/>
                </a:solidFill>
              </a:rPr>
              <a:t>Horrible </a:t>
            </a:r>
            <a:r>
              <a:rPr b="1" lang="en" sz="1400">
                <a:solidFill>
                  <a:srgbClr val="EFEFEF"/>
                </a:solidFill>
              </a:rPr>
              <a:t>correlation artefacts</a:t>
            </a:r>
            <a:r>
              <a:rPr lang="en" sz="1400">
                <a:solidFill>
                  <a:srgbClr val="EFEFEF"/>
                </a:solidFill>
              </a:rPr>
              <a:t>,</a:t>
            </a:r>
            <a:br>
              <a:rPr lang="en" sz="1400">
                <a:solidFill>
                  <a:srgbClr val="EFEFEF"/>
                </a:solidFill>
              </a:rPr>
            </a:br>
            <a:r>
              <a:rPr lang="en" sz="1350">
                <a:solidFill>
                  <a:srgbClr val="EFEFEF"/>
                </a:solidFill>
              </a:rPr>
              <a:t>we will get back to this later...</a:t>
            </a:r>
            <a:endParaRPr sz="1350">
              <a:solidFill>
                <a:srgbClr val="EFEFEF"/>
              </a:solidFill>
            </a:endParaRPr>
          </a:p>
        </p:txBody>
      </p:sp>
      <p:pic>
        <p:nvPicPr>
          <p:cNvPr id="1148" name="Google Shape;1148;p80"/>
          <p:cNvPicPr preferRelativeResize="0"/>
          <p:nvPr/>
        </p:nvPicPr>
        <p:blipFill>
          <a:blip r:embed="rId3">
            <a:alphaModFix/>
          </a:blip>
          <a:stretch>
            <a:fillRect/>
          </a:stretch>
        </p:blipFill>
        <p:spPr>
          <a:xfrm>
            <a:off x="5436147" y="1307477"/>
            <a:ext cx="1998230" cy="1758876"/>
          </a:xfrm>
          <a:prstGeom prst="rect">
            <a:avLst/>
          </a:prstGeom>
          <a:noFill/>
          <a:ln>
            <a:noFill/>
          </a:ln>
        </p:spPr>
      </p:pic>
      <p:pic>
        <p:nvPicPr>
          <p:cNvPr id="1149" name="Google Shape;1149;p80"/>
          <p:cNvPicPr preferRelativeResize="0"/>
          <p:nvPr/>
        </p:nvPicPr>
        <p:blipFill rotWithShape="1">
          <a:blip r:embed="rId4">
            <a:alphaModFix/>
          </a:blip>
          <a:srcRect b="0" l="0" r="0" t="0"/>
          <a:stretch/>
        </p:blipFill>
        <p:spPr>
          <a:xfrm>
            <a:off x="949093" y="1044261"/>
            <a:ext cx="3433825" cy="3433825"/>
          </a:xfrm>
          <a:prstGeom prst="rect">
            <a:avLst/>
          </a:prstGeom>
          <a:noFill/>
          <a:ln>
            <a:noFill/>
          </a:ln>
        </p:spPr>
      </p:pic>
      <p:sp>
        <p:nvSpPr>
          <p:cNvPr id="1150" name="Google Shape;1150;p80"/>
          <p:cNvSpPr txBox="1"/>
          <p:nvPr/>
        </p:nvSpPr>
        <p:spPr>
          <a:xfrm>
            <a:off x="-69000" y="1069613"/>
            <a:ext cx="1357200" cy="32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0">
                <a:solidFill>
                  <a:srgbClr val="EFEFEF"/>
                </a:solidFill>
                <a:latin typeface="Inter"/>
                <a:ea typeface="Inter"/>
                <a:cs typeface="Inter"/>
                <a:sym typeface="Inter"/>
              </a:rPr>
              <a:t>(</a:t>
            </a:r>
            <a:endParaRPr sz="20000">
              <a:solidFill>
                <a:srgbClr val="EFEFEF"/>
              </a:solidFill>
              <a:latin typeface="Inter"/>
              <a:ea typeface="Inter"/>
              <a:cs typeface="Inter"/>
              <a:sym typeface="Inter"/>
            </a:endParaRPr>
          </a:p>
        </p:txBody>
      </p:sp>
      <p:sp>
        <p:nvSpPr>
          <p:cNvPr id="1151" name="Google Shape;1151;p80"/>
          <p:cNvSpPr txBox="1"/>
          <p:nvPr/>
        </p:nvSpPr>
        <p:spPr>
          <a:xfrm>
            <a:off x="8020050" y="1068952"/>
            <a:ext cx="1357200" cy="32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0">
                <a:solidFill>
                  <a:srgbClr val="EFEFEF"/>
                </a:solidFill>
                <a:latin typeface="Inter"/>
                <a:ea typeface="Inter"/>
                <a:cs typeface="Inter"/>
                <a:sym typeface="Inter"/>
              </a:rPr>
              <a:t>)</a:t>
            </a:r>
            <a:endParaRPr sz="20000">
              <a:solidFill>
                <a:srgbClr val="EFEFEF"/>
              </a:solidFill>
              <a:latin typeface="Inter"/>
              <a:ea typeface="Inter"/>
              <a:cs typeface="Inter"/>
              <a:sym typeface="Inte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81"/>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Introducing Light Sampling</a:t>
            </a:r>
            <a:endParaRPr/>
          </a:p>
        </p:txBody>
      </p:sp>
      <p:sp>
        <p:nvSpPr>
          <p:cNvPr id="1157" name="Google Shape;1157;p81"/>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158" name="Google Shape;1158;p81"/>
          <p:cNvPicPr preferRelativeResize="0"/>
          <p:nvPr/>
        </p:nvPicPr>
        <p:blipFill>
          <a:blip r:embed="rId3">
            <a:alphaModFix/>
          </a:blip>
          <a:stretch>
            <a:fillRect/>
          </a:stretch>
        </p:blipFill>
        <p:spPr>
          <a:xfrm>
            <a:off x="4643525" y="1044376"/>
            <a:ext cx="3433825" cy="3433825"/>
          </a:xfrm>
          <a:prstGeom prst="rect">
            <a:avLst/>
          </a:prstGeom>
          <a:noFill/>
          <a:ln>
            <a:noFill/>
          </a:ln>
        </p:spPr>
      </p:pic>
      <p:pic>
        <p:nvPicPr>
          <p:cNvPr id="1159" name="Google Shape;1159;p81"/>
          <p:cNvPicPr preferRelativeResize="0"/>
          <p:nvPr/>
        </p:nvPicPr>
        <p:blipFill rotWithShape="1">
          <a:blip r:embed="rId4">
            <a:alphaModFix/>
          </a:blip>
          <a:srcRect b="0" l="0" r="0" t="0"/>
          <a:stretch/>
        </p:blipFill>
        <p:spPr>
          <a:xfrm>
            <a:off x="946525" y="1044375"/>
            <a:ext cx="3433825" cy="3433825"/>
          </a:xfrm>
          <a:prstGeom prst="rect">
            <a:avLst/>
          </a:prstGeom>
          <a:noFill/>
          <a:ln>
            <a:noFill/>
          </a:ln>
        </p:spPr>
      </p:pic>
      <p:sp>
        <p:nvSpPr>
          <p:cNvPr id="1160" name="Google Shape;1160;p81"/>
          <p:cNvSpPr/>
          <p:nvPr/>
        </p:nvSpPr>
        <p:spPr>
          <a:xfrm>
            <a:off x="4643025" y="1045550"/>
            <a:ext cx="3433800" cy="3424200"/>
          </a:xfrm>
          <a:prstGeom prst="rect">
            <a:avLst/>
          </a:prstGeom>
          <a:no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82"/>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Through the Looking Glass</a:t>
            </a:r>
            <a:endParaRPr/>
          </a:p>
        </p:txBody>
      </p:sp>
      <p:sp>
        <p:nvSpPr>
          <p:cNvPr id="1166" name="Google Shape;1166;p82"/>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167" name="Google Shape;1167;p82"/>
          <p:cNvPicPr preferRelativeResize="0"/>
          <p:nvPr/>
        </p:nvPicPr>
        <p:blipFill>
          <a:blip r:embed="rId3">
            <a:alphaModFix/>
          </a:blip>
          <a:stretch>
            <a:fillRect/>
          </a:stretch>
        </p:blipFill>
        <p:spPr>
          <a:xfrm>
            <a:off x="689325" y="1024075"/>
            <a:ext cx="5922582" cy="3553549"/>
          </a:xfrm>
          <a:prstGeom prst="rect">
            <a:avLst/>
          </a:prstGeom>
          <a:noFill/>
          <a:ln>
            <a:noFill/>
          </a:ln>
        </p:spPr>
      </p:pic>
      <p:cxnSp>
        <p:nvCxnSpPr>
          <p:cNvPr id="1168" name="Google Shape;1168;p82"/>
          <p:cNvCxnSpPr/>
          <p:nvPr/>
        </p:nvCxnSpPr>
        <p:spPr>
          <a:xfrm flipH="1" rot="10800000">
            <a:off x="4394600" y="1731225"/>
            <a:ext cx="2621400" cy="267600"/>
          </a:xfrm>
          <a:prstGeom prst="straightConnector1">
            <a:avLst/>
          </a:prstGeom>
          <a:noFill/>
          <a:ln cap="flat" cmpd="sng" w="9525">
            <a:solidFill>
              <a:srgbClr val="EFEFEF"/>
            </a:solidFill>
            <a:prstDash val="dash"/>
            <a:round/>
            <a:headEnd len="med" w="med" type="none"/>
            <a:tailEnd len="med" w="med" type="none"/>
          </a:ln>
        </p:spPr>
      </p:cxnSp>
      <p:cxnSp>
        <p:nvCxnSpPr>
          <p:cNvPr id="1169" name="Google Shape;1169;p82"/>
          <p:cNvCxnSpPr/>
          <p:nvPr/>
        </p:nvCxnSpPr>
        <p:spPr>
          <a:xfrm flipH="1" rot="10800000">
            <a:off x="4394600" y="2842622"/>
            <a:ext cx="2621400" cy="267600"/>
          </a:xfrm>
          <a:prstGeom prst="straightConnector1">
            <a:avLst/>
          </a:prstGeom>
          <a:noFill/>
          <a:ln cap="flat" cmpd="sng" w="9525">
            <a:solidFill>
              <a:srgbClr val="EFEFEF"/>
            </a:solidFill>
            <a:prstDash val="dash"/>
            <a:round/>
            <a:headEnd len="med" w="med" type="none"/>
            <a:tailEnd len="med" w="med" type="none"/>
          </a:ln>
        </p:spPr>
      </p:cxnSp>
      <p:cxnSp>
        <p:nvCxnSpPr>
          <p:cNvPr id="1170" name="Google Shape;1170;p82"/>
          <p:cNvCxnSpPr/>
          <p:nvPr/>
        </p:nvCxnSpPr>
        <p:spPr>
          <a:xfrm flipH="1" rot="10800000">
            <a:off x="4394600" y="3941025"/>
            <a:ext cx="2621400" cy="267600"/>
          </a:xfrm>
          <a:prstGeom prst="straightConnector1">
            <a:avLst/>
          </a:prstGeom>
          <a:noFill/>
          <a:ln cap="flat" cmpd="sng" w="9525">
            <a:solidFill>
              <a:srgbClr val="EFEFEF"/>
            </a:solidFill>
            <a:prstDash val="dash"/>
            <a:round/>
            <a:headEnd len="med" w="med" type="none"/>
            <a:tailEnd len="med" w="med" type="none"/>
          </a:ln>
        </p:spPr>
      </p:cxnSp>
      <p:sp>
        <p:nvSpPr>
          <p:cNvPr id="1171" name="Google Shape;1171;p82"/>
          <p:cNvSpPr txBox="1"/>
          <p:nvPr/>
        </p:nvSpPr>
        <p:spPr>
          <a:xfrm>
            <a:off x="7028900" y="1529275"/>
            <a:ext cx="10623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Area Light</a:t>
            </a:r>
            <a:endParaRPr>
              <a:solidFill>
                <a:srgbClr val="EFEFEF"/>
              </a:solidFill>
              <a:latin typeface="Inter"/>
              <a:ea typeface="Inter"/>
              <a:cs typeface="Inter"/>
              <a:sym typeface="Inter"/>
            </a:endParaRPr>
          </a:p>
        </p:txBody>
      </p:sp>
      <p:sp>
        <p:nvSpPr>
          <p:cNvPr id="1172" name="Google Shape;1172;p82"/>
          <p:cNvSpPr txBox="1"/>
          <p:nvPr/>
        </p:nvSpPr>
        <p:spPr>
          <a:xfrm>
            <a:off x="7028900" y="2620850"/>
            <a:ext cx="1666800" cy="6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Thin Glass Sheet</a:t>
            </a:r>
            <a:br>
              <a:rPr lang="en">
                <a:solidFill>
                  <a:srgbClr val="EFEFEF"/>
                </a:solidFill>
                <a:latin typeface="Inter"/>
                <a:ea typeface="Inter"/>
                <a:cs typeface="Inter"/>
                <a:sym typeface="Inter"/>
              </a:rPr>
            </a:br>
            <a:r>
              <a:rPr lang="en" sz="1050">
                <a:solidFill>
                  <a:srgbClr val="CCCCCC"/>
                </a:solidFill>
                <a:latin typeface="Inter"/>
                <a:ea typeface="Inter"/>
                <a:cs typeface="Inter"/>
                <a:sym typeface="Inter"/>
              </a:rPr>
              <a:t>Index of Refraction = 1</a:t>
            </a:r>
            <a:endParaRPr sz="1050">
              <a:solidFill>
                <a:srgbClr val="CCCCCC"/>
              </a:solidFill>
              <a:latin typeface="Inter"/>
              <a:ea typeface="Inter"/>
              <a:cs typeface="Inter"/>
              <a:sym typeface="Inter"/>
            </a:endParaRPr>
          </a:p>
        </p:txBody>
      </p:sp>
      <p:sp>
        <p:nvSpPr>
          <p:cNvPr id="1173" name="Google Shape;1173;p82"/>
          <p:cNvSpPr txBox="1"/>
          <p:nvPr/>
        </p:nvSpPr>
        <p:spPr>
          <a:xfrm>
            <a:off x="7028900" y="3739075"/>
            <a:ext cx="15183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Diffuse Ground</a:t>
            </a:r>
            <a:endParaRPr>
              <a:solidFill>
                <a:srgbClr val="EFEFEF"/>
              </a:solidFill>
              <a:latin typeface="Inter"/>
              <a:ea typeface="Inter"/>
              <a:cs typeface="Inter"/>
              <a:sym typeface="Inte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cxnSp>
        <p:nvCxnSpPr>
          <p:cNvPr id="1178" name="Google Shape;1178;p83"/>
          <p:cNvCxnSpPr/>
          <p:nvPr/>
        </p:nvCxnSpPr>
        <p:spPr>
          <a:xfrm rot="10800000">
            <a:off x="2244577" y="2264650"/>
            <a:ext cx="44100" cy="1252500"/>
          </a:xfrm>
          <a:prstGeom prst="straightConnector1">
            <a:avLst/>
          </a:prstGeom>
          <a:noFill/>
          <a:ln cap="flat" cmpd="sng" w="9525">
            <a:solidFill>
              <a:schemeClr val="dk2"/>
            </a:solidFill>
            <a:prstDash val="dash"/>
            <a:round/>
            <a:headEnd len="med" w="med" type="none"/>
            <a:tailEnd len="med" w="med" type="triangle"/>
          </a:ln>
        </p:spPr>
      </p:cxnSp>
      <p:cxnSp>
        <p:nvCxnSpPr>
          <p:cNvPr id="1179" name="Google Shape;1179;p83"/>
          <p:cNvCxnSpPr/>
          <p:nvPr/>
        </p:nvCxnSpPr>
        <p:spPr>
          <a:xfrm flipH="1" rot="10800000">
            <a:off x="2288769" y="2269415"/>
            <a:ext cx="1150200" cy="1247700"/>
          </a:xfrm>
          <a:prstGeom prst="straightConnector1">
            <a:avLst/>
          </a:prstGeom>
          <a:noFill/>
          <a:ln cap="flat" cmpd="sng" w="9525">
            <a:solidFill>
              <a:schemeClr val="dk2"/>
            </a:solidFill>
            <a:prstDash val="dash"/>
            <a:round/>
            <a:headEnd len="med" w="med" type="none"/>
            <a:tailEnd len="med" w="med" type="triangle"/>
          </a:ln>
        </p:spPr>
      </p:cxnSp>
      <p:cxnSp>
        <p:nvCxnSpPr>
          <p:cNvPr id="1180" name="Google Shape;1180;p83"/>
          <p:cNvCxnSpPr/>
          <p:nvPr/>
        </p:nvCxnSpPr>
        <p:spPr>
          <a:xfrm flipH="1" rot="10800000">
            <a:off x="2288769" y="2264615"/>
            <a:ext cx="372300" cy="1252500"/>
          </a:xfrm>
          <a:prstGeom prst="straightConnector1">
            <a:avLst/>
          </a:prstGeom>
          <a:noFill/>
          <a:ln cap="flat" cmpd="sng" w="9525">
            <a:solidFill>
              <a:schemeClr val="dk2"/>
            </a:solidFill>
            <a:prstDash val="dash"/>
            <a:round/>
            <a:headEnd len="med" w="med" type="none"/>
            <a:tailEnd len="med" w="med" type="triangle"/>
          </a:ln>
        </p:spPr>
      </p:cxnSp>
      <p:cxnSp>
        <p:nvCxnSpPr>
          <p:cNvPr id="1181" name="Google Shape;1181;p83"/>
          <p:cNvCxnSpPr/>
          <p:nvPr/>
        </p:nvCxnSpPr>
        <p:spPr>
          <a:xfrm flipH="1" rot="10800000">
            <a:off x="2288769" y="2259515"/>
            <a:ext cx="768600" cy="1257600"/>
          </a:xfrm>
          <a:prstGeom prst="straightConnector1">
            <a:avLst/>
          </a:prstGeom>
          <a:noFill/>
          <a:ln cap="flat" cmpd="sng" w="9525">
            <a:solidFill>
              <a:schemeClr val="dk2"/>
            </a:solidFill>
            <a:prstDash val="dash"/>
            <a:round/>
            <a:headEnd len="med" w="med" type="none"/>
            <a:tailEnd len="med" w="med" type="triangle"/>
          </a:ln>
        </p:spPr>
      </p:cxnSp>
      <p:pic>
        <p:nvPicPr>
          <p:cNvPr id="1182" name="Google Shape;1182;p83"/>
          <p:cNvPicPr preferRelativeResize="0"/>
          <p:nvPr/>
        </p:nvPicPr>
        <p:blipFill>
          <a:blip r:embed="rId3">
            <a:alphaModFix/>
          </a:blip>
          <a:stretch>
            <a:fillRect/>
          </a:stretch>
        </p:blipFill>
        <p:spPr>
          <a:xfrm>
            <a:off x="7663871" y="2912661"/>
            <a:ext cx="778651" cy="778651"/>
          </a:xfrm>
          <a:prstGeom prst="rect">
            <a:avLst/>
          </a:prstGeom>
          <a:noFill/>
          <a:ln>
            <a:noFill/>
          </a:ln>
        </p:spPr>
      </p:pic>
      <p:sp>
        <p:nvSpPr>
          <p:cNvPr id="1183" name="Google Shape;1183;p83"/>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Through the Looking Glass</a:t>
            </a:r>
            <a:endParaRPr>
              <a:solidFill>
                <a:schemeClr val="lt1"/>
              </a:solidFill>
            </a:endParaRPr>
          </a:p>
          <a:p>
            <a:pPr indent="0" lvl="0" marL="0" rtl="0" algn="l">
              <a:spcBef>
                <a:spcPts val="0"/>
              </a:spcBef>
              <a:spcAft>
                <a:spcPts val="0"/>
              </a:spcAft>
              <a:buNone/>
            </a:pPr>
            <a:r>
              <a:t/>
            </a:r>
            <a:endParaRPr/>
          </a:p>
        </p:txBody>
      </p:sp>
      <p:sp>
        <p:nvSpPr>
          <p:cNvPr id="1184" name="Google Shape;1184;p83"/>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1185" name="Google Shape;1185;p83"/>
          <p:cNvCxnSpPr/>
          <p:nvPr/>
        </p:nvCxnSpPr>
        <p:spPr>
          <a:xfrm rot="10800000">
            <a:off x="4867666" y="3743600"/>
            <a:ext cx="3654600" cy="0"/>
          </a:xfrm>
          <a:prstGeom prst="straightConnector1">
            <a:avLst/>
          </a:prstGeom>
          <a:noFill/>
          <a:ln cap="flat" cmpd="sng" w="9525">
            <a:solidFill>
              <a:schemeClr val="dk2"/>
            </a:solidFill>
            <a:prstDash val="solid"/>
            <a:round/>
            <a:headEnd len="med" w="med" type="none"/>
            <a:tailEnd len="med" w="med" type="none"/>
          </a:ln>
        </p:spPr>
      </p:cxnSp>
      <p:sp>
        <p:nvSpPr>
          <p:cNvPr id="1186" name="Google Shape;1186;p83"/>
          <p:cNvSpPr/>
          <p:nvPr/>
        </p:nvSpPr>
        <p:spPr>
          <a:xfrm>
            <a:off x="5859911" y="3712757"/>
            <a:ext cx="54600" cy="546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83"/>
          <p:cNvSpPr txBox="1"/>
          <p:nvPr/>
        </p:nvSpPr>
        <p:spPr>
          <a:xfrm>
            <a:off x="7687393" y="2714786"/>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2"/>
                </a:solidFill>
                <a:latin typeface="Inter"/>
                <a:ea typeface="Inter"/>
                <a:cs typeface="Inter"/>
                <a:sym typeface="Inter"/>
              </a:rPr>
              <a:t>256</a:t>
            </a:r>
            <a:r>
              <a:rPr lang="en" sz="700">
                <a:solidFill>
                  <a:schemeClr val="dk2"/>
                </a:solidFill>
                <a:latin typeface="Inter"/>
                <a:ea typeface="Inter"/>
                <a:cs typeface="Inter"/>
                <a:sym typeface="Inter"/>
              </a:rPr>
              <a:t> samples</a:t>
            </a:r>
            <a:endParaRPr sz="700">
              <a:solidFill>
                <a:schemeClr val="dk2"/>
              </a:solidFill>
              <a:latin typeface="Inter"/>
              <a:ea typeface="Inter"/>
              <a:cs typeface="Inter"/>
              <a:sym typeface="Inter"/>
            </a:endParaRPr>
          </a:p>
        </p:txBody>
      </p:sp>
      <p:sp>
        <p:nvSpPr>
          <p:cNvPr id="1188" name="Google Shape;1188;p83"/>
          <p:cNvSpPr/>
          <p:nvPr/>
        </p:nvSpPr>
        <p:spPr>
          <a:xfrm>
            <a:off x="2134777" y="2240050"/>
            <a:ext cx="14052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83"/>
          <p:cNvSpPr/>
          <p:nvPr/>
        </p:nvSpPr>
        <p:spPr>
          <a:xfrm>
            <a:off x="5376150" y="2495426"/>
            <a:ext cx="1020900" cy="35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90" name="Google Shape;1190;p83"/>
          <p:cNvCxnSpPr/>
          <p:nvPr/>
        </p:nvCxnSpPr>
        <p:spPr>
          <a:xfrm rot="10800000">
            <a:off x="5446815" y="2542526"/>
            <a:ext cx="444000" cy="1200600"/>
          </a:xfrm>
          <a:prstGeom prst="straightConnector1">
            <a:avLst/>
          </a:prstGeom>
          <a:noFill/>
          <a:ln cap="flat" cmpd="sng" w="9525">
            <a:solidFill>
              <a:schemeClr val="dk2"/>
            </a:solidFill>
            <a:prstDash val="dash"/>
            <a:round/>
            <a:headEnd len="med" w="med" type="none"/>
            <a:tailEnd len="med" w="med" type="triangle"/>
          </a:ln>
        </p:spPr>
      </p:cxnSp>
      <p:cxnSp>
        <p:nvCxnSpPr>
          <p:cNvPr id="1191" name="Google Shape;1191;p83"/>
          <p:cNvCxnSpPr/>
          <p:nvPr/>
        </p:nvCxnSpPr>
        <p:spPr>
          <a:xfrm flipH="1" rot="10800000">
            <a:off x="5890815" y="2556326"/>
            <a:ext cx="450900" cy="1186800"/>
          </a:xfrm>
          <a:prstGeom prst="straightConnector1">
            <a:avLst/>
          </a:prstGeom>
          <a:noFill/>
          <a:ln cap="flat" cmpd="sng" w="9525">
            <a:solidFill>
              <a:schemeClr val="dk2"/>
            </a:solidFill>
            <a:prstDash val="dash"/>
            <a:round/>
            <a:headEnd len="med" w="med" type="none"/>
            <a:tailEnd len="med" w="med" type="triangle"/>
          </a:ln>
        </p:spPr>
      </p:cxnSp>
      <p:cxnSp>
        <p:nvCxnSpPr>
          <p:cNvPr id="1192" name="Google Shape;1192;p83"/>
          <p:cNvCxnSpPr/>
          <p:nvPr/>
        </p:nvCxnSpPr>
        <p:spPr>
          <a:xfrm flipH="1" rot="10800000">
            <a:off x="1602287" y="2784275"/>
            <a:ext cx="2833200" cy="961200"/>
          </a:xfrm>
          <a:prstGeom prst="straightConnector1">
            <a:avLst/>
          </a:prstGeom>
          <a:noFill/>
          <a:ln cap="flat" cmpd="sng" w="9525">
            <a:solidFill>
              <a:srgbClr val="EFEFEF"/>
            </a:solidFill>
            <a:prstDash val="solid"/>
            <a:round/>
            <a:headEnd len="med" w="med" type="none"/>
            <a:tailEnd len="med" w="med" type="none"/>
          </a:ln>
        </p:spPr>
      </p:cxnSp>
      <p:cxnSp>
        <p:nvCxnSpPr>
          <p:cNvPr id="1193" name="Google Shape;1193;p83"/>
          <p:cNvCxnSpPr/>
          <p:nvPr/>
        </p:nvCxnSpPr>
        <p:spPr>
          <a:xfrm rot="10800000">
            <a:off x="5721615" y="2536526"/>
            <a:ext cx="169200" cy="1206600"/>
          </a:xfrm>
          <a:prstGeom prst="straightConnector1">
            <a:avLst/>
          </a:prstGeom>
          <a:noFill/>
          <a:ln cap="flat" cmpd="sng" w="9525">
            <a:solidFill>
              <a:schemeClr val="dk2"/>
            </a:solidFill>
            <a:prstDash val="dash"/>
            <a:round/>
            <a:headEnd len="med" w="med" type="none"/>
            <a:tailEnd len="med" w="med" type="triangle"/>
          </a:ln>
        </p:spPr>
      </p:cxnSp>
      <p:cxnSp>
        <p:nvCxnSpPr>
          <p:cNvPr id="1194" name="Google Shape;1194;p83"/>
          <p:cNvCxnSpPr/>
          <p:nvPr/>
        </p:nvCxnSpPr>
        <p:spPr>
          <a:xfrm flipH="1" rot="10800000">
            <a:off x="5890815" y="2536526"/>
            <a:ext cx="131700" cy="1206600"/>
          </a:xfrm>
          <a:prstGeom prst="straightConnector1">
            <a:avLst/>
          </a:prstGeom>
          <a:noFill/>
          <a:ln cap="flat" cmpd="sng" w="9525">
            <a:solidFill>
              <a:schemeClr val="dk2"/>
            </a:solidFill>
            <a:prstDash val="dash"/>
            <a:round/>
            <a:headEnd len="med" w="med" type="none"/>
            <a:tailEnd len="med" w="med" type="triangle"/>
          </a:ln>
        </p:spPr>
      </p:cxnSp>
      <p:cxnSp>
        <p:nvCxnSpPr>
          <p:cNvPr id="1195" name="Google Shape;1195;p83"/>
          <p:cNvCxnSpPr/>
          <p:nvPr/>
        </p:nvCxnSpPr>
        <p:spPr>
          <a:xfrm rot="10800000">
            <a:off x="1813867" y="2743250"/>
            <a:ext cx="0" cy="534000"/>
          </a:xfrm>
          <a:prstGeom prst="straightConnector1">
            <a:avLst/>
          </a:prstGeom>
          <a:noFill/>
          <a:ln cap="flat" cmpd="sng" w="9525">
            <a:solidFill>
              <a:srgbClr val="A4C2F4"/>
            </a:solidFill>
            <a:prstDash val="solid"/>
            <a:round/>
            <a:headEnd len="med" w="med" type="none"/>
            <a:tailEnd len="med" w="med" type="none"/>
          </a:ln>
        </p:spPr>
      </p:cxnSp>
      <p:pic>
        <p:nvPicPr>
          <p:cNvPr id="1196" name="Google Shape;1196;p83"/>
          <p:cNvPicPr preferRelativeResize="0"/>
          <p:nvPr/>
        </p:nvPicPr>
        <p:blipFill>
          <a:blip r:embed="rId4">
            <a:alphaModFix/>
          </a:blip>
          <a:stretch>
            <a:fillRect/>
          </a:stretch>
        </p:blipFill>
        <p:spPr>
          <a:xfrm>
            <a:off x="513245" y="2687461"/>
            <a:ext cx="360750" cy="290600"/>
          </a:xfrm>
          <a:prstGeom prst="rect">
            <a:avLst/>
          </a:prstGeom>
          <a:noFill/>
          <a:ln>
            <a:noFill/>
          </a:ln>
        </p:spPr>
      </p:pic>
      <p:cxnSp>
        <p:nvCxnSpPr>
          <p:cNvPr id="1197" name="Google Shape;1197;p83"/>
          <p:cNvCxnSpPr/>
          <p:nvPr/>
        </p:nvCxnSpPr>
        <p:spPr>
          <a:xfrm flipH="1" rot="10800000">
            <a:off x="883910" y="1637491"/>
            <a:ext cx="2091000" cy="1144800"/>
          </a:xfrm>
          <a:prstGeom prst="straightConnector1">
            <a:avLst/>
          </a:prstGeom>
          <a:noFill/>
          <a:ln cap="flat" cmpd="sng" w="9525">
            <a:solidFill>
              <a:srgbClr val="434343"/>
            </a:solidFill>
            <a:prstDash val="dash"/>
            <a:round/>
            <a:headEnd len="med" w="med" type="none"/>
            <a:tailEnd len="med" w="med" type="none"/>
          </a:ln>
        </p:spPr>
      </p:cxnSp>
      <p:cxnSp>
        <p:nvCxnSpPr>
          <p:cNvPr id="1198" name="Google Shape;1198;p83"/>
          <p:cNvCxnSpPr/>
          <p:nvPr/>
        </p:nvCxnSpPr>
        <p:spPr>
          <a:xfrm>
            <a:off x="883910" y="2964422"/>
            <a:ext cx="2091000" cy="1111200"/>
          </a:xfrm>
          <a:prstGeom prst="straightConnector1">
            <a:avLst/>
          </a:prstGeom>
          <a:noFill/>
          <a:ln cap="flat" cmpd="sng" w="9525">
            <a:solidFill>
              <a:srgbClr val="434343"/>
            </a:solidFill>
            <a:prstDash val="dash"/>
            <a:round/>
            <a:headEnd len="med" w="med" type="none"/>
            <a:tailEnd len="med" w="med" type="none"/>
          </a:ln>
        </p:spPr>
      </p:cxnSp>
      <p:cxnSp>
        <p:nvCxnSpPr>
          <p:cNvPr id="1199" name="Google Shape;1199;p83"/>
          <p:cNvCxnSpPr/>
          <p:nvPr/>
        </p:nvCxnSpPr>
        <p:spPr>
          <a:xfrm>
            <a:off x="891925" y="2933475"/>
            <a:ext cx="1392900" cy="585000"/>
          </a:xfrm>
          <a:prstGeom prst="straightConnector1">
            <a:avLst/>
          </a:prstGeom>
          <a:noFill/>
          <a:ln cap="flat" cmpd="sng" w="9525">
            <a:solidFill>
              <a:srgbClr val="1C4587"/>
            </a:solidFill>
            <a:prstDash val="dot"/>
            <a:round/>
            <a:headEnd len="med" w="med" type="none"/>
            <a:tailEnd len="med" w="med" type="none"/>
          </a:ln>
        </p:spPr>
      </p:cxnSp>
      <p:sp>
        <p:nvSpPr>
          <p:cNvPr id="1200" name="Google Shape;1200;p83"/>
          <p:cNvSpPr/>
          <p:nvPr/>
        </p:nvSpPr>
        <p:spPr>
          <a:xfrm>
            <a:off x="2266563" y="3495288"/>
            <a:ext cx="39300" cy="393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01" name="Google Shape;1201;p83"/>
          <p:cNvPicPr preferRelativeResize="0"/>
          <p:nvPr/>
        </p:nvPicPr>
        <p:blipFill>
          <a:blip r:embed="rId3">
            <a:alphaModFix/>
          </a:blip>
          <a:stretch>
            <a:fillRect/>
          </a:stretch>
        </p:blipFill>
        <p:spPr>
          <a:xfrm>
            <a:off x="5369446" y="1442168"/>
            <a:ext cx="1020899" cy="10208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cxnSp>
        <p:nvCxnSpPr>
          <p:cNvPr id="1206" name="Google Shape;1206;p84"/>
          <p:cNvCxnSpPr/>
          <p:nvPr/>
        </p:nvCxnSpPr>
        <p:spPr>
          <a:xfrm>
            <a:off x="1810069" y="2983043"/>
            <a:ext cx="1414500" cy="163500"/>
          </a:xfrm>
          <a:prstGeom prst="straightConnector1">
            <a:avLst/>
          </a:prstGeom>
          <a:noFill/>
          <a:ln cap="flat" cmpd="sng" w="9525">
            <a:solidFill>
              <a:schemeClr val="dk2"/>
            </a:solidFill>
            <a:prstDash val="dash"/>
            <a:round/>
            <a:headEnd len="med" w="med" type="none"/>
            <a:tailEnd len="med" w="med" type="triangle"/>
          </a:ln>
        </p:spPr>
      </p:cxnSp>
      <p:cxnSp>
        <p:nvCxnSpPr>
          <p:cNvPr id="1207" name="Google Shape;1207;p84"/>
          <p:cNvCxnSpPr/>
          <p:nvPr/>
        </p:nvCxnSpPr>
        <p:spPr>
          <a:xfrm>
            <a:off x="1811280" y="3002863"/>
            <a:ext cx="1414500" cy="163500"/>
          </a:xfrm>
          <a:prstGeom prst="straightConnector1">
            <a:avLst/>
          </a:prstGeom>
          <a:noFill/>
          <a:ln cap="flat" cmpd="sng" w="9525">
            <a:solidFill>
              <a:schemeClr val="dk2"/>
            </a:solidFill>
            <a:prstDash val="dash"/>
            <a:round/>
            <a:headEnd len="med" w="med" type="none"/>
            <a:tailEnd len="med" w="med" type="triangle"/>
          </a:ln>
        </p:spPr>
      </p:cxnSp>
      <p:cxnSp>
        <p:nvCxnSpPr>
          <p:cNvPr id="1208" name="Google Shape;1208;p84"/>
          <p:cNvCxnSpPr/>
          <p:nvPr/>
        </p:nvCxnSpPr>
        <p:spPr>
          <a:xfrm>
            <a:off x="1808858" y="3025217"/>
            <a:ext cx="1414500" cy="163500"/>
          </a:xfrm>
          <a:prstGeom prst="straightConnector1">
            <a:avLst/>
          </a:prstGeom>
          <a:noFill/>
          <a:ln cap="flat" cmpd="sng" w="9525">
            <a:solidFill>
              <a:schemeClr val="dk2"/>
            </a:solidFill>
            <a:prstDash val="dash"/>
            <a:round/>
            <a:headEnd len="med" w="med" type="none"/>
            <a:tailEnd len="med" w="med" type="triangle"/>
          </a:ln>
        </p:spPr>
      </p:cxnSp>
      <p:cxnSp>
        <p:nvCxnSpPr>
          <p:cNvPr id="1209" name="Google Shape;1209;p84"/>
          <p:cNvCxnSpPr/>
          <p:nvPr/>
        </p:nvCxnSpPr>
        <p:spPr>
          <a:xfrm>
            <a:off x="1811280" y="3044377"/>
            <a:ext cx="1414500" cy="163500"/>
          </a:xfrm>
          <a:prstGeom prst="straightConnector1">
            <a:avLst/>
          </a:prstGeom>
          <a:noFill/>
          <a:ln cap="flat" cmpd="sng" w="9525">
            <a:solidFill>
              <a:schemeClr val="dk2"/>
            </a:solidFill>
            <a:prstDash val="dash"/>
            <a:round/>
            <a:headEnd len="med" w="med" type="none"/>
            <a:tailEnd len="med" w="med" type="triangle"/>
          </a:ln>
        </p:spPr>
      </p:cxnSp>
      <p:sp>
        <p:nvSpPr>
          <p:cNvPr id="1210" name="Google Shape;1210;p84"/>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solidFill>
                  <a:schemeClr val="lt1"/>
                </a:solidFill>
              </a:rPr>
              <a:t>Through the Looking Glass</a:t>
            </a:r>
            <a:endParaRPr>
              <a:solidFill>
                <a:schemeClr val="lt1"/>
              </a:solidFill>
            </a:endParaRPr>
          </a:p>
          <a:p>
            <a:pPr indent="0" lvl="0" marL="0" rtl="0" algn="l">
              <a:spcBef>
                <a:spcPts val="0"/>
              </a:spcBef>
              <a:spcAft>
                <a:spcPts val="0"/>
              </a:spcAft>
              <a:buNone/>
            </a:pPr>
            <a:r>
              <a:t/>
            </a:r>
            <a:endParaRPr/>
          </a:p>
        </p:txBody>
      </p:sp>
      <p:sp>
        <p:nvSpPr>
          <p:cNvPr id="1211" name="Google Shape;1211;p84"/>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1212" name="Google Shape;1212;p84"/>
          <p:cNvCxnSpPr/>
          <p:nvPr/>
        </p:nvCxnSpPr>
        <p:spPr>
          <a:xfrm rot="10800000">
            <a:off x="4867666" y="3743600"/>
            <a:ext cx="3654600" cy="0"/>
          </a:xfrm>
          <a:prstGeom prst="straightConnector1">
            <a:avLst/>
          </a:prstGeom>
          <a:noFill/>
          <a:ln cap="flat" cmpd="sng" w="9525">
            <a:solidFill>
              <a:schemeClr val="dk2"/>
            </a:solidFill>
            <a:prstDash val="solid"/>
            <a:round/>
            <a:headEnd len="med" w="med" type="none"/>
            <a:tailEnd len="med" w="med" type="none"/>
          </a:ln>
        </p:spPr>
      </p:cxnSp>
      <p:cxnSp>
        <p:nvCxnSpPr>
          <p:cNvPr id="1213" name="Google Shape;1213;p84"/>
          <p:cNvCxnSpPr/>
          <p:nvPr/>
        </p:nvCxnSpPr>
        <p:spPr>
          <a:xfrm rot="10800000">
            <a:off x="4870216" y="2526275"/>
            <a:ext cx="3654600" cy="0"/>
          </a:xfrm>
          <a:prstGeom prst="straightConnector1">
            <a:avLst/>
          </a:prstGeom>
          <a:noFill/>
          <a:ln cap="flat" cmpd="sng" w="9525">
            <a:solidFill>
              <a:schemeClr val="lt2"/>
            </a:solidFill>
            <a:prstDash val="solid"/>
            <a:round/>
            <a:headEnd len="med" w="med" type="none"/>
            <a:tailEnd len="med" w="med" type="none"/>
          </a:ln>
        </p:spPr>
      </p:cxnSp>
      <p:cxnSp>
        <p:nvCxnSpPr>
          <p:cNvPr id="1214" name="Google Shape;1214;p84"/>
          <p:cNvCxnSpPr/>
          <p:nvPr/>
        </p:nvCxnSpPr>
        <p:spPr>
          <a:xfrm rot="10800000">
            <a:off x="5127719" y="2546473"/>
            <a:ext cx="761400" cy="1202700"/>
          </a:xfrm>
          <a:prstGeom prst="straightConnector1">
            <a:avLst/>
          </a:prstGeom>
          <a:noFill/>
          <a:ln cap="flat" cmpd="sng" w="9525">
            <a:solidFill>
              <a:schemeClr val="dk2"/>
            </a:solidFill>
            <a:prstDash val="dash"/>
            <a:round/>
            <a:headEnd len="med" w="med" type="none"/>
            <a:tailEnd len="med" w="med" type="triangle"/>
          </a:ln>
        </p:spPr>
      </p:cxnSp>
      <p:cxnSp>
        <p:nvCxnSpPr>
          <p:cNvPr id="1215" name="Google Shape;1215;p84"/>
          <p:cNvCxnSpPr/>
          <p:nvPr/>
        </p:nvCxnSpPr>
        <p:spPr>
          <a:xfrm flipH="1" rot="10800000">
            <a:off x="5889119" y="2551273"/>
            <a:ext cx="1223400" cy="1197900"/>
          </a:xfrm>
          <a:prstGeom prst="straightConnector1">
            <a:avLst/>
          </a:prstGeom>
          <a:noFill/>
          <a:ln cap="flat" cmpd="sng" w="9525">
            <a:solidFill>
              <a:schemeClr val="dk2"/>
            </a:solidFill>
            <a:prstDash val="dash"/>
            <a:round/>
            <a:headEnd len="med" w="med" type="none"/>
            <a:tailEnd len="med" w="med" type="triangle"/>
          </a:ln>
        </p:spPr>
      </p:cxnSp>
      <p:cxnSp>
        <p:nvCxnSpPr>
          <p:cNvPr id="1216" name="Google Shape;1216;p84"/>
          <p:cNvCxnSpPr/>
          <p:nvPr/>
        </p:nvCxnSpPr>
        <p:spPr>
          <a:xfrm rot="10800000">
            <a:off x="5598419" y="2541373"/>
            <a:ext cx="290700" cy="1207800"/>
          </a:xfrm>
          <a:prstGeom prst="straightConnector1">
            <a:avLst/>
          </a:prstGeom>
          <a:noFill/>
          <a:ln cap="flat" cmpd="sng" w="9525">
            <a:solidFill>
              <a:schemeClr val="dk2"/>
            </a:solidFill>
            <a:prstDash val="dash"/>
            <a:round/>
            <a:headEnd len="med" w="med" type="none"/>
            <a:tailEnd len="med" w="med" type="triangle"/>
          </a:ln>
        </p:spPr>
      </p:cxnSp>
      <p:cxnSp>
        <p:nvCxnSpPr>
          <p:cNvPr id="1217" name="Google Shape;1217;p84"/>
          <p:cNvCxnSpPr/>
          <p:nvPr/>
        </p:nvCxnSpPr>
        <p:spPr>
          <a:xfrm flipH="1" rot="10800000">
            <a:off x="5889119" y="2541373"/>
            <a:ext cx="224700" cy="1207800"/>
          </a:xfrm>
          <a:prstGeom prst="straightConnector1">
            <a:avLst/>
          </a:prstGeom>
          <a:noFill/>
          <a:ln cap="flat" cmpd="sng" w="9525">
            <a:solidFill>
              <a:schemeClr val="dk2"/>
            </a:solidFill>
            <a:prstDash val="dash"/>
            <a:round/>
            <a:headEnd len="med" w="med" type="none"/>
            <a:tailEnd len="med" w="med" type="triangle"/>
          </a:ln>
        </p:spPr>
      </p:cxnSp>
      <p:sp>
        <p:nvSpPr>
          <p:cNvPr id="1218" name="Google Shape;1218;p84"/>
          <p:cNvSpPr/>
          <p:nvPr/>
        </p:nvSpPr>
        <p:spPr>
          <a:xfrm>
            <a:off x="5859911" y="3719584"/>
            <a:ext cx="54600" cy="546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84"/>
          <p:cNvSpPr txBox="1"/>
          <p:nvPr/>
        </p:nvSpPr>
        <p:spPr>
          <a:xfrm>
            <a:off x="6130641" y="2789335"/>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a:t>
            </a:r>
            <a:endParaRPr>
              <a:solidFill>
                <a:schemeClr val="dk2"/>
              </a:solidFill>
              <a:latin typeface="Inter"/>
              <a:ea typeface="Inter"/>
              <a:cs typeface="Inter"/>
              <a:sym typeface="Inter"/>
            </a:endParaRPr>
          </a:p>
        </p:txBody>
      </p:sp>
      <p:sp>
        <p:nvSpPr>
          <p:cNvPr id="1220" name="Google Shape;1220;p84"/>
          <p:cNvSpPr txBox="1"/>
          <p:nvPr/>
        </p:nvSpPr>
        <p:spPr>
          <a:xfrm>
            <a:off x="6477110" y="2098351"/>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Inter"/>
                <a:ea typeface="Inter"/>
                <a:cs typeface="Inter"/>
                <a:sym typeface="Inter"/>
              </a:rPr>
              <a:t>...</a:t>
            </a:r>
            <a:endParaRPr>
              <a:solidFill>
                <a:schemeClr val="lt2"/>
              </a:solidFill>
              <a:latin typeface="Inter"/>
              <a:ea typeface="Inter"/>
              <a:cs typeface="Inter"/>
              <a:sym typeface="Inter"/>
            </a:endParaRPr>
          </a:p>
        </p:txBody>
      </p:sp>
      <p:sp>
        <p:nvSpPr>
          <p:cNvPr id="1221" name="Google Shape;1221;p84"/>
          <p:cNvSpPr txBox="1"/>
          <p:nvPr/>
        </p:nvSpPr>
        <p:spPr>
          <a:xfrm>
            <a:off x="7712169" y="2714786"/>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2"/>
                </a:solidFill>
                <a:latin typeface="Inter"/>
                <a:ea typeface="Inter"/>
                <a:cs typeface="Inter"/>
                <a:sym typeface="Inter"/>
              </a:rPr>
              <a:t>64 samples</a:t>
            </a:r>
            <a:endParaRPr sz="700">
              <a:solidFill>
                <a:schemeClr val="dk2"/>
              </a:solidFill>
              <a:latin typeface="Inter"/>
              <a:ea typeface="Inter"/>
              <a:cs typeface="Inter"/>
              <a:sym typeface="Inter"/>
            </a:endParaRPr>
          </a:p>
        </p:txBody>
      </p:sp>
      <p:sp>
        <p:nvSpPr>
          <p:cNvPr id="1222" name="Google Shape;1222;p84"/>
          <p:cNvSpPr txBox="1"/>
          <p:nvPr/>
        </p:nvSpPr>
        <p:spPr>
          <a:xfrm>
            <a:off x="7743772" y="1500541"/>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4 samples</a:t>
            </a:r>
            <a:endParaRPr sz="700">
              <a:solidFill>
                <a:schemeClr val="lt2"/>
              </a:solidFill>
              <a:latin typeface="Inter"/>
              <a:ea typeface="Inter"/>
              <a:cs typeface="Inter"/>
              <a:sym typeface="Inter"/>
            </a:endParaRPr>
          </a:p>
        </p:txBody>
      </p:sp>
      <p:sp>
        <p:nvSpPr>
          <p:cNvPr id="1223" name="Google Shape;1223;p84"/>
          <p:cNvSpPr/>
          <p:nvPr/>
        </p:nvSpPr>
        <p:spPr>
          <a:xfrm>
            <a:off x="2134777" y="2240050"/>
            <a:ext cx="14052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84"/>
          <p:cNvSpPr/>
          <p:nvPr/>
        </p:nvSpPr>
        <p:spPr>
          <a:xfrm>
            <a:off x="4933610"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25" name="Google Shape;1225;p84"/>
          <p:cNvCxnSpPr/>
          <p:nvPr/>
        </p:nvCxnSpPr>
        <p:spPr>
          <a:xfrm rot="10800000">
            <a:off x="4960073" y="21922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226" name="Google Shape;1226;p84"/>
          <p:cNvCxnSpPr/>
          <p:nvPr/>
        </p:nvCxnSpPr>
        <p:spPr>
          <a:xfrm flipH="1" rot="10800000">
            <a:off x="5125973" y="21961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227" name="Google Shape;1227;p84"/>
          <p:cNvCxnSpPr/>
          <p:nvPr/>
        </p:nvCxnSpPr>
        <p:spPr>
          <a:xfrm rot="10800000">
            <a:off x="5062673" y="21907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228" name="Google Shape;1228;p84"/>
          <p:cNvCxnSpPr/>
          <p:nvPr/>
        </p:nvCxnSpPr>
        <p:spPr>
          <a:xfrm flipH="1" rot="10800000">
            <a:off x="5125973"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229" name="Google Shape;1229;p84"/>
          <p:cNvSpPr/>
          <p:nvPr/>
        </p:nvSpPr>
        <p:spPr>
          <a:xfrm>
            <a:off x="5110023"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84"/>
          <p:cNvSpPr/>
          <p:nvPr/>
        </p:nvSpPr>
        <p:spPr>
          <a:xfrm>
            <a:off x="5425497"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31" name="Google Shape;1231;p84"/>
          <p:cNvCxnSpPr/>
          <p:nvPr/>
        </p:nvCxnSpPr>
        <p:spPr>
          <a:xfrm rot="10800000">
            <a:off x="5451960" y="21922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232" name="Google Shape;1232;p84"/>
          <p:cNvCxnSpPr/>
          <p:nvPr/>
        </p:nvCxnSpPr>
        <p:spPr>
          <a:xfrm flipH="1" rot="10800000">
            <a:off x="5617860" y="21961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233" name="Google Shape;1233;p84"/>
          <p:cNvCxnSpPr/>
          <p:nvPr/>
        </p:nvCxnSpPr>
        <p:spPr>
          <a:xfrm rot="10800000">
            <a:off x="5554560" y="21907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234" name="Google Shape;1234;p84"/>
          <p:cNvCxnSpPr/>
          <p:nvPr/>
        </p:nvCxnSpPr>
        <p:spPr>
          <a:xfrm flipH="1" rot="10800000">
            <a:off x="5617860"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235" name="Google Shape;1235;p84"/>
          <p:cNvSpPr/>
          <p:nvPr/>
        </p:nvSpPr>
        <p:spPr>
          <a:xfrm>
            <a:off x="5601910"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84"/>
          <p:cNvSpPr/>
          <p:nvPr/>
        </p:nvSpPr>
        <p:spPr>
          <a:xfrm>
            <a:off x="5924210"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37" name="Google Shape;1237;p84"/>
          <p:cNvCxnSpPr/>
          <p:nvPr/>
        </p:nvCxnSpPr>
        <p:spPr>
          <a:xfrm rot="10800000">
            <a:off x="5950673" y="21922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238" name="Google Shape;1238;p84"/>
          <p:cNvCxnSpPr/>
          <p:nvPr/>
        </p:nvCxnSpPr>
        <p:spPr>
          <a:xfrm flipH="1" rot="10800000">
            <a:off x="6116573" y="21961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239" name="Google Shape;1239;p84"/>
          <p:cNvCxnSpPr/>
          <p:nvPr/>
        </p:nvCxnSpPr>
        <p:spPr>
          <a:xfrm rot="10800000">
            <a:off x="6053273" y="21907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240" name="Google Shape;1240;p84"/>
          <p:cNvCxnSpPr/>
          <p:nvPr/>
        </p:nvCxnSpPr>
        <p:spPr>
          <a:xfrm flipH="1" rot="10800000">
            <a:off x="6116573"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241" name="Google Shape;1241;p84"/>
          <p:cNvSpPr/>
          <p:nvPr/>
        </p:nvSpPr>
        <p:spPr>
          <a:xfrm>
            <a:off x="6100623"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84"/>
          <p:cNvSpPr/>
          <p:nvPr/>
        </p:nvSpPr>
        <p:spPr>
          <a:xfrm>
            <a:off x="6939586"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43" name="Google Shape;1243;p84"/>
          <p:cNvCxnSpPr/>
          <p:nvPr/>
        </p:nvCxnSpPr>
        <p:spPr>
          <a:xfrm rot="10800000">
            <a:off x="6966049" y="21922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244" name="Google Shape;1244;p84"/>
          <p:cNvCxnSpPr/>
          <p:nvPr/>
        </p:nvCxnSpPr>
        <p:spPr>
          <a:xfrm flipH="1" rot="10800000">
            <a:off x="7131949" y="21961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245" name="Google Shape;1245;p84"/>
          <p:cNvCxnSpPr/>
          <p:nvPr/>
        </p:nvCxnSpPr>
        <p:spPr>
          <a:xfrm rot="10800000">
            <a:off x="7068649" y="21907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246" name="Google Shape;1246;p84"/>
          <p:cNvCxnSpPr/>
          <p:nvPr/>
        </p:nvCxnSpPr>
        <p:spPr>
          <a:xfrm flipH="1" rot="10800000">
            <a:off x="7131949"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247" name="Google Shape;1247;p84"/>
          <p:cNvSpPr/>
          <p:nvPr/>
        </p:nvSpPr>
        <p:spPr>
          <a:xfrm>
            <a:off x="7115999"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48" name="Google Shape;1248;p84"/>
          <p:cNvPicPr preferRelativeResize="0"/>
          <p:nvPr/>
        </p:nvPicPr>
        <p:blipFill>
          <a:blip r:embed="rId3">
            <a:alphaModFix/>
          </a:blip>
          <a:stretch>
            <a:fillRect/>
          </a:stretch>
        </p:blipFill>
        <p:spPr>
          <a:xfrm>
            <a:off x="4916067" y="1755249"/>
            <a:ext cx="399149" cy="404296"/>
          </a:xfrm>
          <a:prstGeom prst="rect">
            <a:avLst/>
          </a:prstGeom>
          <a:noFill/>
          <a:ln>
            <a:noFill/>
          </a:ln>
        </p:spPr>
      </p:pic>
      <p:pic>
        <p:nvPicPr>
          <p:cNvPr id="1249" name="Google Shape;1249;p84"/>
          <p:cNvPicPr preferRelativeResize="0"/>
          <p:nvPr/>
        </p:nvPicPr>
        <p:blipFill>
          <a:blip r:embed="rId3">
            <a:alphaModFix/>
          </a:blip>
          <a:stretch>
            <a:fillRect/>
          </a:stretch>
        </p:blipFill>
        <p:spPr>
          <a:xfrm>
            <a:off x="5404870" y="1755249"/>
            <a:ext cx="399149" cy="404296"/>
          </a:xfrm>
          <a:prstGeom prst="rect">
            <a:avLst/>
          </a:prstGeom>
          <a:noFill/>
          <a:ln>
            <a:noFill/>
          </a:ln>
        </p:spPr>
      </p:pic>
      <p:pic>
        <p:nvPicPr>
          <p:cNvPr id="1250" name="Google Shape;1250;p84"/>
          <p:cNvPicPr preferRelativeResize="0"/>
          <p:nvPr/>
        </p:nvPicPr>
        <p:blipFill>
          <a:blip r:embed="rId3">
            <a:alphaModFix/>
          </a:blip>
          <a:stretch>
            <a:fillRect/>
          </a:stretch>
        </p:blipFill>
        <p:spPr>
          <a:xfrm>
            <a:off x="5911622" y="1760204"/>
            <a:ext cx="399149" cy="404296"/>
          </a:xfrm>
          <a:prstGeom prst="rect">
            <a:avLst/>
          </a:prstGeom>
          <a:noFill/>
          <a:ln>
            <a:noFill/>
          </a:ln>
        </p:spPr>
      </p:pic>
      <p:pic>
        <p:nvPicPr>
          <p:cNvPr id="1251" name="Google Shape;1251;p84"/>
          <p:cNvPicPr preferRelativeResize="0"/>
          <p:nvPr/>
        </p:nvPicPr>
        <p:blipFill>
          <a:blip r:embed="rId3">
            <a:alphaModFix/>
          </a:blip>
          <a:stretch>
            <a:fillRect/>
          </a:stretch>
        </p:blipFill>
        <p:spPr>
          <a:xfrm>
            <a:off x="6922043" y="1760204"/>
            <a:ext cx="399149" cy="404296"/>
          </a:xfrm>
          <a:prstGeom prst="rect">
            <a:avLst/>
          </a:prstGeom>
          <a:noFill/>
          <a:ln>
            <a:noFill/>
          </a:ln>
        </p:spPr>
      </p:pic>
      <p:pic>
        <p:nvPicPr>
          <p:cNvPr id="1252" name="Google Shape;1252;p84"/>
          <p:cNvPicPr preferRelativeResize="0"/>
          <p:nvPr/>
        </p:nvPicPr>
        <p:blipFill>
          <a:blip r:embed="rId3">
            <a:alphaModFix/>
          </a:blip>
          <a:stretch>
            <a:fillRect/>
          </a:stretch>
        </p:blipFill>
        <p:spPr>
          <a:xfrm>
            <a:off x="7634135" y="1689299"/>
            <a:ext cx="811924" cy="822403"/>
          </a:xfrm>
          <a:prstGeom prst="rect">
            <a:avLst/>
          </a:prstGeom>
          <a:noFill/>
          <a:ln>
            <a:noFill/>
          </a:ln>
        </p:spPr>
      </p:pic>
      <p:pic>
        <p:nvPicPr>
          <p:cNvPr id="1253" name="Google Shape;1253;p84"/>
          <p:cNvPicPr preferRelativeResize="0"/>
          <p:nvPr/>
        </p:nvPicPr>
        <p:blipFill>
          <a:blip r:embed="rId4">
            <a:alphaModFix/>
          </a:blip>
          <a:stretch>
            <a:fillRect/>
          </a:stretch>
        </p:blipFill>
        <p:spPr>
          <a:xfrm>
            <a:off x="7664007" y="2916855"/>
            <a:ext cx="778500" cy="778500"/>
          </a:xfrm>
          <a:prstGeom prst="rect">
            <a:avLst/>
          </a:prstGeom>
          <a:noFill/>
          <a:ln>
            <a:noFill/>
          </a:ln>
        </p:spPr>
      </p:pic>
      <p:cxnSp>
        <p:nvCxnSpPr>
          <p:cNvPr id="1254" name="Google Shape;1254;p84"/>
          <p:cNvCxnSpPr/>
          <p:nvPr/>
        </p:nvCxnSpPr>
        <p:spPr>
          <a:xfrm rot="10800000">
            <a:off x="1813867" y="2743250"/>
            <a:ext cx="0" cy="534000"/>
          </a:xfrm>
          <a:prstGeom prst="straightConnector1">
            <a:avLst/>
          </a:prstGeom>
          <a:noFill/>
          <a:ln cap="flat" cmpd="sng" w="9525">
            <a:solidFill>
              <a:srgbClr val="A4C2F4"/>
            </a:solidFill>
            <a:prstDash val="solid"/>
            <a:round/>
            <a:headEnd len="med" w="med" type="none"/>
            <a:tailEnd len="med" w="med" type="none"/>
          </a:ln>
        </p:spPr>
      </p:cxnSp>
      <p:pic>
        <p:nvPicPr>
          <p:cNvPr id="1255" name="Google Shape;1255;p84"/>
          <p:cNvPicPr preferRelativeResize="0"/>
          <p:nvPr/>
        </p:nvPicPr>
        <p:blipFill>
          <a:blip r:embed="rId5">
            <a:alphaModFix/>
          </a:blip>
          <a:stretch>
            <a:fillRect/>
          </a:stretch>
        </p:blipFill>
        <p:spPr>
          <a:xfrm>
            <a:off x="513245" y="2687461"/>
            <a:ext cx="360750" cy="290600"/>
          </a:xfrm>
          <a:prstGeom prst="rect">
            <a:avLst/>
          </a:prstGeom>
          <a:noFill/>
          <a:ln>
            <a:noFill/>
          </a:ln>
        </p:spPr>
      </p:pic>
      <p:cxnSp>
        <p:nvCxnSpPr>
          <p:cNvPr id="1256" name="Google Shape;1256;p84"/>
          <p:cNvCxnSpPr/>
          <p:nvPr/>
        </p:nvCxnSpPr>
        <p:spPr>
          <a:xfrm flipH="1" rot="10800000">
            <a:off x="883910" y="1637491"/>
            <a:ext cx="2091000" cy="1144800"/>
          </a:xfrm>
          <a:prstGeom prst="straightConnector1">
            <a:avLst/>
          </a:prstGeom>
          <a:noFill/>
          <a:ln cap="flat" cmpd="sng" w="9525">
            <a:solidFill>
              <a:srgbClr val="434343"/>
            </a:solidFill>
            <a:prstDash val="dash"/>
            <a:round/>
            <a:headEnd len="med" w="med" type="none"/>
            <a:tailEnd len="med" w="med" type="none"/>
          </a:ln>
        </p:spPr>
      </p:cxnSp>
      <p:cxnSp>
        <p:nvCxnSpPr>
          <p:cNvPr id="1257" name="Google Shape;1257;p84"/>
          <p:cNvCxnSpPr/>
          <p:nvPr/>
        </p:nvCxnSpPr>
        <p:spPr>
          <a:xfrm>
            <a:off x="883910" y="2964422"/>
            <a:ext cx="2091000" cy="1111200"/>
          </a:xfrm>
          <a:prstGeom prst="straightConnector1">
            <a:avLst/>
          </a:prstGeom>
          <a:noFill/>
          <a:ln cap="flat" cmpd="sng" w="9525">
            <a:solidFill>
              <a:srgbClr val="434343"/>
            </a:solidFill>
            <a:prstDash val="dash"/>
            <a:round/>
            <a:headEnd len="med" w="med" type="none"/>
            <a:tailEnd len="med" w="med" type="none"/>
          </a:ln>
        </p:spPr>
      </p:cxnSp>
      <p:cxnSp>
        <p:nvCxnSpPr>
          <p:cNvPr id="1258" name="Google Shape;1258;p84"/>
          <p:cNvCxnSpPr/>
          <p:nvPr/>
        </p:nvCxnSpPr>
        <p:spPr>
          <a:xfrm>
            <a:off x="891925" y="2891961"/>
            <a:ext cx="926700" cy="120900"/>
          </a:xfrm>
          <a:prstGeom prst="straightConnector1">
            <a:avLst/>
          </a:prstGeom>
          <a:noFill/>
          <a:ln cap="flat" cmpd="sng" w="9525">
            <a:solidFill>
              <a:srgbClr val="1C4587"/>
            </a:solidFill>
            <a:prstDash val="dot"/>
            <a:round/>
            <a:headEnd len="med" w="med" type="none"/>
            <a:tailEnd len="med" w="med" type="none"/>
          </a:ln>
        </p:spPr>
      </p:cxnSp>
      <p:cxnSp>
        <p:nvCxnSpPr>
          <p:cNvPr id="1259" name="Google Shape;1259;p84"/>
          <p:cNvCxnSpPr/>
          <p:nvPr/>
        </p:nvCxnSpPr>
        <p:spPr>
          <a:xfrm flipH="1" rot="10800000">
            <a:off x="1602287" y="2784275"/>
            <a:ext cx="2833200" cy="961200"/>
          </a:xfrm>
          <a:prstGeom prst="straightConnector1">
            <a:avLst/>
          </a:prstGeom>
          <a:noFill/>
          <a:ln cap="flat" cmpd="sng" w="9525">
            <a:solidFill>
              <a:srgbClr val="EFEFEF"/>
            </a:solidFill>
            <a:prstDash val="solid"/>
            <a:round/>
            <a:headEnd len="med" w="med" type="none"/>
            <a:tailEnd len="med" w="med" type="none"/>
          </a:ln>
        </p:spPr>
      </p:cxnSp>
      <p:sp>
        <p:nvSpPr>
          <p:cNvPr id="1260" name="Google Shape;1260;p84"/>
          <p:cNvSpPr/>
          <p:nvPr/>
        </p:nvSpPr>
        <p:spPr>
          <a:xfrm>
            <a:off x="1769727" y="2970060"/>
            <a:ext cx="89400" cy="89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61" name="Google Shape;1261;p84"/>
          <p:cNvCxnSpPr/>
          <p:nvPr/>
        </p:nvCxnSpPr>
        <p:spPr>
          <a:xfrm rot="10800000">
            <a:off x="2249646" y="2254504"/>
            <a:ext cx="1035600" cy="915600"/>
          </a:xfrm>
          <a:prstGeom prst="straightConnector1">
            <a:avLst/>
          </a:prstGeom>
          <a:noFill/>
          <a:ln cap="flat" cmpd="sng" w="9525">
            <a:solidFill>
              <a:schemeClr val="lt2"/>
            </a:solidFill>
            <a:prstDash val="dash"/>
            <a:round/>
            <a:headEnd len="med" w="med" type="none"/>
            <a:tailEnd len="med" w="med" type="triangle"/>
          </a:ln>
        </p:spPr>
      </p:cxnSp>
      <p:cxnSp>
        <p:nvCxnSpPr>
          <p:cNvPr id="1262" name="Google Shape;1262;p84"/>
          <p:cNvCxnSpPr/>
          <p:nvPr/>
        </p:nvCxnSpPr>
        <p:spPr>
          <a:xfrm flipH="1" rot="10800000">
            <a:off x="3285246" y="2254504"/>
            <a:ext cx="153600" cy="915600"/>
          </a:xfrm>
          <a:prstGeom prst="straightConnector1">
            <a:avLst/>
          </a:prstGeom>
          <a:noFill/>
          <a:ln cap="flat" cmpd="sng" w="9525">
            <a:solidFill>
              <a:schemeClr val="lt2"/>
            </a:solidFill>
            <a:prstDash val="dash"/>
            <a:round/>
            <a:headEnd len="med" w="med" type="none"/>
            <a:tailEnd len="med" w="med" type="triangle"/>
          </a:ln>
        </p:spPr>
      </p:cxnSp>
      <p:cxnSp>
        <p:nvCxnSpPr>
          <p:cNvPr id="1263" name="Google Shape;1263;p84"/>
          <p:cNvCxnSpPr/>
          <p:nvPr/>
        </p:nvCxnSpPr>
        <p:spPr>
          <a:xfrm rot="10800000">
            <a:off x="2685846" y="2259604"/>
            <a:ext cx="599400" cy="910500"/>
          </a:xfrm>
          <a:prstGeom prst="straightConnector1">
            <a:avLst/>
          </a:prstGeom>
          <a:noFill/>
          <a:ln cap="flat" cmpd="sng" w="9525">
            <a:solidFill>
              <a:schemeClr val="lt2"/>
            </a:solidFill>
            <a:prstDash val="dash"/>
            <a:round/>
            <a:headEnd len="med" w="med" type="none"/>
            <a:tailEnd len="med" w="med" type="triangle"/>
          </a:ln>
        </p:spPr>
      </p:cxnSp>
      <p:cxnSp>
        <p:nvCxnSpPr>
          <p:cNvPr id="1264" name="Google Shape;1264;p84"/>
          <p:cNvCxnSpPr/>
          <p:nvPr/>
        </p:nvCxnSpPr>
        <p:spPr>
          <a:xfrm rot="10800000">
            <a:off x="3057246" y="2259604"/>
            <a:ext cx="228000" cy="910500"/>
          </a:xfrm>
          <a:prstGeom prst="straightConnector1">
            <a:avLst/>
          </a:prstGeom>
          <a:noFill/>
          <a:ln cap="flat" cmpd="sng" w="9525">
            <a:solidFill>
              <a:schemeClr val="lt2"/>
            </a:solidFill>
            <a:prstDash val="dash"/>
            <a:round/>
            <a:headEnd len="med" w="med" type="none"/>
            <a:tailEnd len="med" w="med" type="triangle"/>
          </a:ln>
        </p:spPr>
      </p:cxnSp>
      <p:sp>
        <p:nvSpPr>
          <p:cNvPr id="1265" name="Google Shape;1265;p84"/>
          <p:cNvSpPr/>
          <p:nvPr/>
        </p:nvSpPr>
        <p:spPr>
          <a:xfrm>
            <a:off x="3237188" y="3138020"/>
            <a:ext cx="82200" cy="822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pic>
        <p:nvPicPr>
          <p:cNvPr id="1270" name="Google Shape;1270;p85"/>
          <p:cNvPicPr preferRelativeResize="0"/>
          <p:nvPr/>
        </p:nvPicPr>
        <p:blipFill rotWithShape="1">
          <a:blip r:embed="rId3">
            <a:alphaModFix/>
          </a:blip>
          <a:srcRect b="0" l="0" r="0" t="0"/>
          <a:stretch/>
        </p:blipFill>
        <p:spPr>
          <a:xfrm>
            <a:off x="4643525" y="1044376"/>
            <a:ext cx="3433825" cy="3433825"/>
          </a:xfrm>
          <a:prstGeom prst="rect">
            <a:avLst/>
          </a:prstGeom>
          <a:noFill/>
          <a:ln>
            <a:noFill/>
          </a:ln>
        </p:spPr>
      </p:pic>
      <p:sp>
        <p:nvSpPr>
          <p:cNvPr id="1271" name="Google Shape;1271;p85"/>
          <p:cNvSpPr/>
          <p:nvPr/>
        </p:nvSpPr>
        <p:spPr>
          <a:xfrm>
            <a:off x="4643025" y="1045550"/>
            <a:ext cx="3433800" cy="3424200"/>
          </a:xfrm>
          <a:prstGeom prst="rect">
            <a:avLst/>
          </a:prstGeom>
          <a:no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85"/>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Through the Looking Glass</a:t>
            </a:r>
            <a:endParaRPr>
              <a:solidFill>
                <a:schemeClr val="lt1"/>
              </a:solidFill>
            </a:endParaRPr>
          </a:p>
        </p:txBody>
      </p:sp>
      <p:sp>
        <p:nvSpPr>
          <p:cNvPr id="1273" name="Google Shape;1273;p85"/>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274" name="Google Shape;1274;p85"/>
          <p:cNvPicPr preferRelativeResize="0"/>
          <p:nvPr/>
        </p:nvPicPr>
        <p:blipFill rotWithShape="1">
          <a:blip r:embed="rId4">
            <a:alphaModFix/>
          </a:blip>
          <a:srcRect b="0" l="0" r="0" t="0"/>
          <a:stretch/>
        </p:blipFill>
        <p:spPr>
          <a:xfrm>
            <a:off x="946525" y="1044375"/>
            <a:ext cx="3433825" cy="34338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cxnSp>
        <p:nvCxnSpPr>
          <p:cNvPr id="1279" name="Google Shape;1279;p86"/>
          <p:cNvCxnSpPr/>
          <p:nvPr/>
        </p:nvCxnSpPr>
        <p:spPr>
          <a:xfrm>
            <a:off x="1810069" y="2983043"/>
            <a:ext cx="1414500" cy="163500"/>
          </a:xfrm>
          <a:prstGeom prst="straightConnector1">
            <a:avLst/>
          </a:prstGeom>
          <a:noFill/>
          <a:ln cap="flat" cmpd="sng" w="9525">
            <a:solidFill>
              <a:schemeClr val="dk2"/>
            </a:solidFill>
            <a:prstDash val="dash"/>
            <a:round/>
            <a:headEnd len="med" w="med" type="none"/>
            <a:tailEnd len="med" w="med" type="triangle"/>
          </a:ln>
        </p:spPr>
      </p:cxnSp>
      <p:cxnSp>
        <p:nvCxnSpPr>
          <p:cNvPr id="1280" name="Google Shape;1280;p86"/>
          <p:cNvCxnSpPr/>
          <p:nvPr/>
        </p:nvCxnSpPr>
        <p:spPr>
          <a:xfrm>
            <a:off x="1811280" y="3002863"/>
            <a:ext cx="1414500" cy="163500"/>
          </a:xfrm>
          <a:prstGeom prst="straightConnector1">
            <a:avLst/>
          </a:prstGeom>
          <a:noFill/>
          <a:ln cap="flat" cmpd="sng" w="9525">
            <a:solidFill>
              <a:schemeClr val="dk2"/>
            </a:solidFill>
            <a:prstDash val="dash"/>
            <a:round/>
            <a:headEnd len="med" w="med" type="none"/>
            <a:tailEnd len="med" w="med" type="triangle"/>
          </a:ln>
        </p:spPr>
      </p:cxnSp>
      <p:cxnSp>
        <p:nvCxnSpPr>
          <p:cNvPr id="1281" name="Google Shape;1281;p86"/>
          <p:cNvCxnSpPr/>
          <p:nvPr/>
        </p:nvCxnSpPr>
        <p:spPr>
          <a:xfrm>
            <a:off x="1808858" y="3025217"/>
            <a:ext cx="1414500" cy="163500"/>
          </a:xfrm>
          <a:prstGeom prst="straightConnector1">
            <a:avLst/>
          </a:prstGeom>
          <a:noFill/>
          <a:ln cap="flat" cmpd="sng" w="9525">
            <a:solidFill>
              <a:schemeClr val="dk2"/>
            </a:solidFill>
            <a:prstDash val="dash"/>
            <a:round/>
            <a:headEnd len="med" w="med" type="none"/>
            <a:tailEnd len="med" w="med" type="triangle"/>
          </a:ln>
        </p:spPr>
      </p:cxnSp>
      <p:cxnSp>
        <p:nvCxnSpPr>
          <p:cNvPr id="1282" name="Google Shape;1282;p86"/>
          <p:cNvCxnSpPr/>
          <p:nvPr/>
        </p:nvCxnSpPr>
        <p:spPr>
          <a:xfrm>
            <a:off x="1811280" y="3044377"/>
            <a:ext cx="1414500" cy="163500"/>
          </a:xfrm>
          <a:prstGeom prst="straightConnector1">
            <a:avLst/>
          </a:prstGeom>
          <a:noFill/>
          <a:ln cap="flat" cmpd="sng" w="9525">
            <a:solidFill>
              <a:schemeClr val="dk2"/>
            </a:solidFill>
            <a:prstDash val="dash"/>
            <a:round/>
            <a:headEnd len="med" w="med" type="none"/>
            <a:tailEnd len="med" w="med" type="triangle"/>
          </a:ln>
        </p:spPr>
      </p:cxnSp>
      <p:sp>
        <p:nvSpPr>
          <p:cNvPr id="1283" name="Google Shape;1283;p86"/>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solidFill>
                  <a:schemeClr val="lt1"/>
                </a:solidFill>
              </a:rPr>
              <a:t>Through the Looking Glass</a:t>
            </a:r>
            <a:endParaRPr>
              <a:solidFill>
                <a:schemeClr val="lt1"/>
              </a:solidFill>
            </a:endParaRPr>
          </a:p>
          <a:p>
            <a:pPr indent="0" lvl="0" marL="0" rtl="0" algn="l">
              <a:spcBef>
                <a:spcPts val="0"/>
              </a:spcBef>
              <a:spcAft>
                <a:spcPts val="0"/>
              </a:spcAft>
              <a:buNone/>
            </a:pPr>
            <a:r>
              <a:t/>
            </a:r>
            <a:endParaRPr/>
          </a:p>
        </p:txBody>
      </p:sp>
      <p:sp>
        <p:nvSpPr>
          <p:cNvPr id="1284" name="Google Shape;1284;p86"/>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1285" name="Google Shape;1285;p86"/>
          <p:cNvCxnSpPr/>
          <p:nvPr/>
        </p:nvCxnSpPr>
        <p:spPr>
          <a:xfrm rot="10800000">
            <a:off x="4867666" y="3743600"/>
            <a:ext cx="3654600" cy="0"/>
          </a:xfrm>
          <a:prstGeom prst="straightConnector1">
            <a:avLst/>
          </a:prstGeom>
          <a:noFill/>
          <a:ln cap="flat" cmpd="sng" w="9525">
            <a:solidFill>
              <a:schemeClr val="dk2"/>
            </a:solidFill>
            <a:prstDash val="solid"/>
            <a:round/>
            <a:headEnd len="med" w="med" type="none"/>
            <a:tailEnd len="med" w="med" type="none"/>
          </a:ln>
        </p:spPr>
      </p:cxnSp>
      <p:cxnSp>
        <p:nvCxnSpPr>
          <p:cNvPr id="1286" name="Google Shape;1286;p86"/>
          <p:cNvCxnSpPr/>
          <p:nvPr/>
        </p:nvCxnSpPr>
        <p:spPr>
          <a:xfrm rot="10800000">
            <a:off x="4870216" y="2526275"/>
            <a:ext cx="3654600" cy="0"/>
          </a:xfrm>
          <a:prstGeom prst="straightConnector1">
            <a:avLst/>
          </a:prstGeom>
          <a:noFill/>
          <a:ln cap="flat" cmpd="sng" w="9525">
            <a:solidFill>
              <a:schemeClr val="lt2"/>
            </a:solidFill>
            <a:prstDash val="solid"/>
            <a:round/>
            <a:headEnd len="med" w="med" type="none"/>
            <a:tailEnd len="med" w="med" type="none"/>
          </a:ln>
        </p:spPr>
      </p:cxnSp>
      <p:cxnSp>
        <p:nvCxnSpPr>
          <p:cNvPr id="1287" name="Google Shape;1287;p86"/>
          <p:cNvCxnSpPr/>
          <p:nvPr/>
        </p:nvCxnSpPr>
        <p:spPr>
          <a:xfrm rot="10800000">
            <a:off x="5127719" y="2546473"/>
            <a:ext cx="761400" cy="1202700"/>
          </a:xfrm>
          <a:prstGeom prst="straightConnector1">
            <a:avLst/>
          </a:prstGeom>
          <a:noFill/>
          <a:ln cap="flat" cmpd="sng" w="9525">
            <a:solidFill>
              <a:schemeClr val="dk2"/>
            </a:solidFill>
            <a:prstDash val="dash"/>
            <a:round/>
            <a:headEnd len="med" w="med" type="none"/>
            <a:tailEnd len="med" w="med" type="triangle"/>
          </a:ln>
        </p:spPr>
      </p:cxnSp>
      <p:cxnSp>
        <p:nvCxnSpPr>
          <p:cNvPr id="1288" name="Google Shape;1288;p86"/>
          <p:cNvCxnSpPr/>
          <p:nvPr/>
        </p:nvCxnSpPr>
        <p:spPr>
          <a:xfrm flipH="1" rot="10800000">
            <a:off x="5889119" y="2551273"/>
            <a:ext cx="1223400" cy="1197900"/>
          </a:xfrm>
          <a:prstGeom prst="straightConnector1">
            <a:avLst/>
          </a:prstGeom>
          <a:noFill/>
          <a:ln cap="flat" cmpd="sng" w="9525">
            <a:solidFill>
              <a:schemeClr val="dk2"/>
            </a:solidFill>
            <a:prstDash val="dash"/>
            <a:round/>
            <a:headEnd len="med" w="med" type="none"/>
            <a:tailEnd len="med" w="med" type="triangle"/>
          </a:ln>
        </p:spPr>
      </p:cxnSp>
      <p:cxnSp>
        <p:nvCxnSpPr>
          <p:cNvPr id="1289" name="Google Shape;1289;p86"/>
          <p:cNvCxnSpPr/>
          <p:nvPr/>
        </p:nvCxnSpPr>
        <p:spPr>
          <a:xfrm rot="10800000">
            <a:off x="5598419" y="2541373"/>
            <a:ext cx="290700" cy="1207800"/>
          </a:xfrm>
          <a:prstGeom prst="straightConnector1">
            <a:avLst/>
          </a:prstGeom>
          <a:noFill/>
          <a:ln cap="flat" cmpd="sng" w="9525">
            <a:solidFill>
              <a:schemeClr val="dk2"/>
            </a:solidFill>
            <a:prstDash val="dash"/>
            <a:round/>
            <a:headEnd len="med" w="med" type="none"/>
            <a:tailEnd len="med" w="med" type="triangle"/>
          </a:ln>
        </p:spPr>
      </p:cxnSp>
      <p:cxnSp>
        <p:nvCxnSpPr>
          <p:cNvPr id="1290" name="Google Shape;1290;p86"/>
          <p:cNvCxnSpPr/>
          <p:nvPr/>
        </p:nvCxnSpPr>
        <p:spPr>
          <a:xfrm flipH="1" rot="10800000">
            <a:off x="5889119" y="2541373"/>
            <a:ext cx="224700" cy="1207800"/>
          </a:xfrm>
          <a:prstGeom prst="straightConnector1">
            <a:avLst/>
          </a:prstGeom>
          <a:noFill/>
          <a:ln cap="flat" cmpd="sng" w="9525">
            <a:solidFill>
              <a:schemeClr val="dk2"/>
            </a:solidFill>
            <a:prstDash val="dash"/>
            <a:round/>
            <a:headEnd len="med" w="med" type="none"/>
            <a:tailEnd len="med" w="med" type="triangle"/>
          </a:ln>
        </p:spPr>
      </p:cxnSp>
      <p:sp>
        <p:nvSpPr>
          <p:cNvPr id="1291" name="Google Shape;1291;p86"/>
          <p:cNvSpPr/>
          <p:nvPr/>
        </p:nvSpPr>
        <p:spPr>
          <a:xfrm>
            <a:off x="5859911" y="3719584"/>
            <a:ext cx="54600" cy="546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86"/>
          <p:cNvSpPr txBox="1"/>
          <p:nvPr/>
        </p:nvSpPr>
        <p:spPr>
          <a:xfrm>
            <a:off x="6130641" y="2789335"/>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a:t>
            </a:r>
            <a:endParaRPr>
              <a:solidFill>
                <a:schemeClr val="dk2"/>
              </a:solidFill>
              <a:latin typeface="Inter"/>
              <a:ea typeface="Inter"/>
              <a:cs typeface="Inter"/>
              <a:sym typeface="Inter"/>
            </a:endParaRPr>
          </a:p>
        </p:txBody>
      </p:sp>
      <p:sp>
        <p:nvSpPr>
          <p:cNvPr id="1293" name="Google Shape;1293;p86"/>
          <p:cNvSpPr txBox="1"/>
          <p:nvPr/>
        </p:nvSpPr>
        <p:spPr>
          <a:xfrm>
            <a:off x="6477110" y="2098351"/>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Inter"/>
                <a:ea typeface="Inter"/>
                <a:cs typeface="Inter"/>
                <a:sym typeface="Inter"/>
              </a:rPr>
              <a:t>...</a:t>
            </a:r>
            <a:endParaRPr>
              <a:solidFill>
                <a:schemeClr val="lt2"/>
              </a:solidFill>
              <a:latin typeface="Inter"/>
              <a:ea typeface="Inter"/>
              <a:cs typeface="Inter"/>
              <a:sym typeface="Inter"/>
            </a:endParaRPr>
          </a:p>
        </p:txBody>
      </p:sp>
      <p:sp>
        <p:nvSpPr>
          <p:cNvPr id="1294" name="Google Shape;1294;p86"/>
          <p:cNvSpPr txBox="1"/>
          <p:nvPr/>
        </p:nvSpPr>
        <p:spPr>
          <a:xfrm>
            <a:off x="7712169" y="2714786"/>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2"/>
                </a:solidFill>
                <a:latin typeface="Inter"/>
                <a:ea typeface="Inter"/>
                <a:cs typeface="Inter"/>
                <a:sym typeface="Inter"/>
              </a:rPr>
              <a:t>64 samples</a:t>
            </a:r>
            <a:endParaRPr sz="700">
              <a:solidFill>
                <a:schemeClr val="dk2"/>
              </a:solidFill>
              <a:latin typeface="Inter"/>
              <a:ea typeface="Inter"/>
              <a:cs typeface="Inter"/>
              <a:sym typeface="Inter"/>
            </a:endParaRPr>
          </a:p>
        </p:txBody>
      </p:sp>
      <p:sp>
        <p:nvSpPr>
          <p:cNvPr id="1295" name="Google Shape;1295;p86"/>
          <p:cNvSpPr txBox="1"/>
          <p:nvPr/>
        </p:nvSpPr>
        <p:spPr>
          <a:xfrm>
            <a:off x="7743772" y="1500541"/>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4 samples</a:t>
            </a:r>
            <a:endParaRPr sz="700">
              <a:solidFill>
                <a:schemeClr val="lt2"/>
              </a:solidFill>
              <a:latin typeface="Inter"/>
              <a:ea typeface="Inter"/>
              <a:cs typeface="Inter"/>
              <a:sym typeface="Inter"/>
            </a:endParaRPr>
          </a:p>
        </p:txBody>
      </p:sp>
      <p:sp>
        <p:nvSpPr>
          <p:cNvPr id="1296" name="Google Shape;1296;p86"/>
          <p:cNvSpPr/>
          <p:nvPr/>
        </p:nvSpPr>
        <p:spPr>
          <a:xfrm>
            <a:off x="2134777" y="2240050"/>
            <a:ext cx="14052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86"/>
          <p:cNvSpPr/>
          <p:nvPr/>
        </p:nvSpPr>
        <p:spPr>
          <a:xfrm>
            <a:off x="4933610"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98" name="Google Shape;1298;p86"/>
          <p:cNvCxnSpPr/>
          <p:nvPr/>
        </p:nvCxnSpPr>
        <p:spPr>
          <a:xfrm rot="10800000">
            <a:off x="4960073" y="21922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299" name="Google Shape;1299;p86"/>
          <p:cNvCxnSpPr/>
          <p:nvPr/>
        </p:nvCxnSpPr>
        <p:spPr>
          <a:xfrm flipH="1" rot="10800000">
            <a:off x="5125973" y="21961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300" name="Google Shape;1300;p86"/>
          <p:cNvCxnSpPr/>
          <p:nvPr/>
        </p:nvCxnSpPr>
        <p:spPr>
          <a:xfrm rot="10800000">
            <a:off x="5062673" y="21907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301" name="Google Shape;1301;p86"/>
          <p:cNvCxnSpPr/>
          <p:nvPr/>
        </p:nvCxnSpPr>
        <p:spPr>
          <a:xfrm flipH="1" rot="10800000">
            <a:off x="5125973"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302" name="Google Shape;1302;p86"/>
          <p:cNvSpPr/>
          <p:nvPr/>
        </p:nvSpPr>
        <p:spPr>
          <a:xfrm>
            <a:off x="5110023"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86"/>
          <p:cNvSpPr/>
          <p:nvPr/>
        </p:nvSpPr>
        <p:spPr>
          <a:xfrm>
            <a:off x="5425497"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04" name="Google Shape;1304;p86"/>
          <p:cNvCxnSpPr/>
          <p:nvPr/>
        </p:nvCxnSpPr>
        <p:spPr>
          <a:xfrm rot="10800000">
            <a:off x="5451960" y="21922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305" name="Google Shape;1305;p86"/>
          <p:cNvCxnSpPr/>
          <p:nvPr/>
        </p:nvCxnSpPr>
        <p:spPr>
          <a:xfrm flipH="1" rot="10800000">
            <a:off x="5617860" y="21961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306" name="Google Shape;1306;p86"/>
          <p:cNvCxnSpPr/>
          <p:nvPr/>
        </p:nvCxnSpPr>
        <p:spPr>
          <a:xfrm rot="10800000">
            <a:off x="5554560" y="21907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307" name="Google Shape;1307;p86"/>
          <p:cNvCxnSpPr/>
          <p:nvPr/>
        </p:nvCxnSpPr>
        <p:spPr>
          <a:xfrm flipH="1" rot="10800000">
            <a:off x="5617860"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308" name="Google Shape;1308;p86"/>
          <p:cNvSpPr/>
          <p:nvPr/>
        </p:nvSpPr>
        <p:spPr>
          <a:xfrm>
            <a:off x="5601910"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86"/>
          <p:cNvSpPr/>
          <p:nvPr/>
        </p:nvSpPr>
        <p:spPr>
          <a:xfrm>
            <a:off x="5924210"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10" name="Google Shape;1310;p86"/>
          <p:cNvCxnSpPr/>
          <p:nvPr/>
        </p:nvCxnSpPr>
        <p:spPr>
          <a:xfrm rot="10800000">
            <a:off x="5950673" y="21922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311" name="Google Shape;1311;p86"/>
          <p:cNvCxnSpPr/>
          <p:nvPr/>
        </p:nvCxnSpPr>
        <p:spPr>
          <a:xfrm flipH="1" rot="10800000">
            <a:off x="6116573" y="21961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312" name="Google Shape;1312;p86"/>
          <p:cNvCxnSpPr/>
          <p:nvPr/>
        </p:nvCxnSpPr>
        <p:spPr>
          <a:xfrm rot="10800000">
            <a:off x="6053273" y="21907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313" name="Google Shape;1313;p86"/>
          <p:cNvCxnSpPr/>
          <p:nvPr/>
        </p:nvCxnSpPr>
        <p:spPr>
          <a:xfrm flipH="1" rot="10800000">
            <a:off x="6116573"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314" name="Google Shape;1314;p86"/>
          <p:cNvSpPr/>
          <p:nvPr/>
        </p:nvSpPr>
        <p:spPr>
          <a:xfrm>
            <a:off x="6100623"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86"/>
          <p:cNvSpPr/>
          <p:nvPr/>
        </p:nvSpPr>
        <p:spPr>
          <a:xfrm>
            <a:off x="6939586"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16" name="Google Shape;1316;p86"/>
          <p:cNvCxnSpPr/>
          <p:nvPr/>
        </p:nvCxnSpPr>
        <p:spPr>
          <a:xfrm rot="10800000">
            <a:off x="6966049" y="21922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317" name="Google Shape;1317;p86"/>
          <p:cNvCxnSpPr/>
          <p:nvPr/>
        </p:nvCxnSpPr>
        <p:spPr>
          <a:xfrm flipH="1" rot="10800000">
            <a:off x="7131949" y="21961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318" name="Google Shape;1318;p86"/>
          <p:cNvCxnSpPr/>
          <p:nvPr/>
        </p:nvCxnSpPr>
        <p:spPr>
          <a:xfrm rot="10800000">
            <a:off x="7068649" y="21907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319" name="Google Shape;1319;p86"/>
          <p:cNvCxnSpPr/>
          <p:nvPr/>
        </p:nvCxnSpPr>
        <p:spPr>
          <a:xfrm flipH="1" rot="10800000">
            <a:off x="7131949"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320" name="Google Shape;1320;p86"/>
          <p:cNvSpPr/>
          <p:nvPr/>
        </p:nvSpPr>
        <p:spPr>
          <a:xfrm>
            <a:off x="7115999"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21" name="Google Shape;1321;p86"/>
          <p:cNvPicPr preferRelativeResize="0"/>
          <p:nvPr/>
        </p:nvPicPr>
        <p:blipFill>
          <a:blip r:embed="rId3">
            <a:alphaModFix/>
          </a:blip>
          <a:stretch>
            <a:fillRect/>
          </a:stretch>
        </p:blipFill>
        <p:spPr>
          <a:xfrm>
            <a:off x="4916067" y="1755249"/>
            <a:ext cx="399149" cy="404296"/>
          </a:xfrm>
          <a:prstGeom prst="rect">
            <a:avLst/>
          </a:prstGeom>
          <a:noFill/>
          <a:ln>
            <a:noFill/>
          </a:ln>
        </p:spPr>
      </p:pic>
      <p:pic>
        <p:nvPicPr>
          <p:cNvPr id="1322" name="Google Shape;1322;p86"/>
          <p:cNvPicPr preferRelativeResize="0"/>
          <p:nvPr/>
        </p:nvPicPr>
        <p:blipFill>
          <a:blip r:embed="rId3">
            <a:alphaModFix/>
          </a:blip>
          <a:stretch>
            <a:fillRect/>
          </a:stretch>
        </p:blipFill>
        <p:spPr>
          <a:xfrm>
            <a:off x="5404870" y="1755249"/>
            <a:ext cx="399149" cy="404296"/>
          </a:xfrm>
          <a:prstGeom prst="rect">
            <a:avLst/>
          </a:prstGeom>
          <a:noFill/>
          <a:ln>
            <a:noFill/>
          </a:ln>
        </p:spPr>
      </p:pic>
      <p:pic>
        <p:nvPicPr>
          <p:cNvPr id="1323" name="Google Shape;1323;p86"/>
          <p:cNvPicPr preferRelativeResize="0"/>
          <p:nvPr/>
        </p:nvPicPr>
        <p:blipFill>
          <a:blip r:embed="rId3">
            <a:alphaModFix/>
          </a:blip>
          <a:stretch>
            <a:fillRect/>
          </a:stretch>
        </p:blipFill>
        <p:spPr>
          <a:xfrm>
            <a:off x="5911622" y="1760204"/>
            <a:ext cx="399149" cy="404296"/>
          </a:xfrm>
          <a:prstGeom prst="rect">
            <a:avLst/>
          </a:prstGeom>
          <a:noFill/>
          <a:ln>
            <a:noFill/>
          </a:ln>
        </p:spPr>
      </p:pic>
      <p:pic>
        <p:nvPicPr>
          <p:cNvPr id="1324" name="Google Shape;1324;p86"/>
          <p:cNvPicPr preferRelativeResize="0"/>
          <p:nvPr/>
        </p:nvPicPr>
        <p:blipFill>
          <a:blip r:embed="rId3">
            <a:alphaModFix/>
          </a:blip>
          <a:stretch>
            <a:fillRect/>
          </a:stretch>
        </p:blipFill>
        <p:spPr>
          <a:xfrm>
            <a:off x="6922043" y="1760204"/>
            <a:ext cx="399149" cy="404296"/>
          </a:xfrm>
          <a:prstGeom prst="rect">
            <a:avLst/>
          </a:prstGeom>
          <a:noFill/>
          <a:ln>
            <a:noFill/>
          </a:ln>
        </p:spPr>
      </p:pic>
      <p:pic>
        <p:nvPicPr>
          <p:cNvPr id="1325" name="Google Shape;1325;p86"/>
          <p:cNvPicPr preferRelativeResize="0"/>
          <p:nvPr/>
        </p:nvPicPr>
        <p:blipFill>
          <a:blip r:embed="rId3">
            <a:alphaModFix/>
          </a:blip>
          <a:stretch>
            <a:fillRect/>
          </a:stretch>
        </p:blipFill>
        <p:spPr>
          <a:xfrm>
            <a:off x="7634135" y="1689299"/>
            <a:ext cx="811924" cy="822403"/>
          </a:xfrm>
          <a:prstGeom prst="rect">
            <a:avLst/>
          </a:prstGeom>
          <a:noFill/>
          <a:ln>
            <a:noFill/>
          </a:ln>
        </p:spPr>
      </p:pic>
      <p:pic>
        <p:nvPicPr>
          <p:cNvPr id="1326" name="Google Shape;1326;p86"/>
          <p:cNvPicPr preferRelativeResize="0"/>
          <p:nvPr/>
        </p:nvPicPr>
        <p:blipFill>
          <a:blip r:embed="rId4">
            <a:alphaModFix/>
          </a:blip>
          <a:stretch>
            <a:fillRect/>
          </a:stretch>
        </p:blipFill>
        <p:spPr>
          <a:xfrm>
            <a:off x="7664007" y="2916855"/>
            <a:ext cx="778500" cy="778500"/>
          </a:xfrm>
          <a:prstGeom prst="rect">
            <a:avLst/>
          </a:prstGeom>
          <a:noFill/>
          <a:ln>
            <a:noFill/>
          </a:ln>
        </p:spPr>
      </p:pic>
      <p:cxnSp>
        <p:nvCxnSpPr>
          <p:cNvPr id="1327" name="Google Shape;1327;p86"/>
          <p:cNvCxnSpPr/>
          <p:nvPr/>
        </p:nvCxnSpPr>
        <p:spPr>
          <a:xfrm rot="10800000">
            <a:off x="1813867" y="2743250"/>
            <a:ext cx="0" cy="534000"/>
          </a:xfrm>
          <a:prstGeom prst="straightConnector1">
            <a:avLst/>
          </a:prstGeom>
          <a:noFill/>
          <a:ln cap="flat" cmpd="sng" w="9525">
            <a:solidFill>
              <a:srgbClr val="A4C2F4"/>
            </a:solidFill>
            <a:prstDash val="solid"/>
            <a:round/>
            <a:headEnd len="med" w="med" type="none"/>
            <a:tailEnd len="med" w="med" type="none"/>
          </a:ln>
        </p:spPr>
      </p:cxnSp>
      <p:pic>
        <p:nvPicPr>
          <p:cNvPr id="1328" name="Google Shape;1328;p86"/>
          <p:cNvPicPr preferRelativeResize="0"/>
          <p:nvPr/>
        </p:nvPicPr>
        <p:blipFill>
          <a:blip r:embed="rId5">
            <a:alphaModFix/>
          </a:blip>
          <a:stretch>
            <a:fillRect/>
          </a:stretch>
        </p:blipFill>
        <p:spPr>
          <a:xfrm>
            <a:off x="513245" y="2687461"/>
            <a:ext cx="360750" cy="290600"/>
          </a:xfrm>
          <a:prstGeom prst="rect">
            <a:avLst/>
          </a:prstGeom>
          <a:noFill/>
          <a:ln>
            <a:noFill/>
          </a:ln>
        </p:spPr>
      </p:pic>
      <p:cxnSp>
        <p:nvCxnSpPr>
          <p:cNvPr id="1329" name="Google Shape;1329;p86"/>
          <p:cNvCxnSpPr/>
          <p:nvPr/>
        </p:nvCxnSpPr>
        <p:spPr>
          <a:xfrm flipH="1" rot="10800000">
            <a:off x="883910" y="1637491"/>
            <a:ext cx="2091000" cy="1144800"/>
          </a:xfrm>
          <a:prstGeom prst="straightConnector1">
            <a:avLst/>
          </a:prstGeom>
          <a:noFill/>
          <a:ln cap="flat" cmpd="sng" w="9525">
            <a:solidFill>
              <a:srgbClr val="434343"/>
            </a:solidFill>
            <a:prstDash val="dash"/>
            <a:round/>
            <a:headEnd len="med" w="med" type="none"/>
            <a:tailEnd len="med" w="med" type="none"/>
          </a:ln>
        </p:spPr>
      </p:cxnSp>
      <p:cxnSp>
        <p:nvCxnSpPr>
          <p:cNvPr id="1330" name="Google Shape;1330;p86"/>
          <p:cNvCxnSpPr/>
          <p:nvPr/>
        </p:nvCxnSpPr>
        <p:spPr>
          <a:xfrm>
            <a:off x="883910" y="2964422"/>
            <a:ext cx="2091000" cy="1111200"/>
          </a:xfrm>
          <a:prstGeom prst="straightConnector1">
            <a:avLst/>
          </a:prstGeom>
          <a:noFill/>
          <a:ln cap="flat" cmpd="sng" w="9525">
            <a:solidFill>
              <a:srgbClr val="434343"/>
            </a:solidFill>
            <a:prstDash val="dash"/>
            <a:round/>
            <a:headEnd len="med" w="med" type="none"/>
            <a:tailEnd len="med" w="med" type="none"/>
          </a:ln>
        </p:spPr>
      </p:cxnSp>
      <p:cxnSp>
        <p:nvCxnSpPr>
          <p:cNvPr id="1331" name="Google Shape;1331;p86"/>
          <p:cNvCxnSpPr/>
          <p:nvPr/>
        </p:nvCxnSpPr>
        <p:spPr>
          <a:xfrm>
            <a:off x="891925" y="2891961"/>
            <a:ext cx="926700" cy="120900"/>
          </a:xfrm>
          <a:prstGeom prst="straightConnector1">
            <a:avLst/>
          </a:prstGeom>
          <a:noFill/>
          <a:ln cap="flat" cmpd="sng" w="9525">
            <a:solidFill>
              <a:srgbClr val="1C4587"/>
            </a:solidFill>
            <a:prstDash val="dot"/>
            <a:round/>
            <a:headEnd len="med" w="med" type="none"/>
            <a:tailEnd len="med" w="med" type="none"/>
          </a:ln>
        </p:spPr>
      </p:cxnSp>
      <p:cxnSp>
        <p:nvCxnSpPr>
          <p:cNvPr id="1332" name="Google Shape;1332;p86"/>
          <p:cNvCxnSpPr/>
          <p:nvPr/>
        </p:nvCxnSpPr>
        <p:spPr>
          <a:xfrm flipH="1" rot="10800000">
            <a:off x="1602287" y="2784275"/>
            <a:ext cx="2833200" cy="961200"/>
          </a:xfrm>
          <a:prstGeom prst="straightConnector1">
            <a:avLst/>
          </a:prstGeom>
          <a:noFill/>
          <a:ln cap="flat" cmpd="sng" w="9525">
            <a:solidFill>
              <a:srgbClr val="EFEFEF"/>
            </a:solidFill>
            <a:prstDash val="solid"/>
            <a:round/>
            <a:headEnd len="med" w="med" type="none"/>
            <a:tailEnd len="med" w="med" type="none"/>
          </a:ln>
        </p:spPr>
      </p:cxnSp>
      <p:sp>
        <p:nvSpPr>
          <p:cNvPr id="1333" name="Google Shape;1333;p86"/>
          <p:cNvSpPr/>
          <p:nvPr/>
        </p:nvSpPr>
        <p:spPr>
          <a:xfrm>
            <a:off x="1769727" y="2970060"/>
            <a:ext cx="89400" cy="89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34" name="Google Shape;1334;p86"/>
          <p:cNvCxnSpPr/>
          <p:nvPr/>
        </p:nvCxnSpPr>
        <p:spPr>
          <a:xfrm rot="10800000">
            <a:off x="2249646" y="2254504"/>
            <a:ext cx="1035600" cy="915600"/>
          </a:xfrm>
          <a:prstGeom prst="straightConnector1">
            <a:avLst/>
          </a:prstGeom>
          <a:noFill/>
          <a:ln cap="flat" cmpd="sng" w="9525">
            <a:solidFill>
              <a:schemeClr val="lt2"/>
            </a:solidFill>
            <a:prstDash val="dash"/>
            <a:round/>
            <a:headEnd len="med" w="med" type="none"/>
            <a:tailEnd len="med" w="med" type="triangle"/>
          </a:ln>
        </p:spPr>
      </p:cxnSp>
      <p:cxnSp>
        <p:nvCxnSpPr>
          <p:cNvPr id="1335" name="Google Shape;1335;p86"/>
          <p:cNvCxnSpPr/>
          <p:nvPr/>
        </p:nvCxnSpPr>
        <p:spPr>
          <a:xfrm flipH="1" rot="10800000">
            <a:off x="3285246" y="2254504"/>
            <a:ext cx="153600" cy="915600"/>
          </a:xfrm>
          <a:prstGeom prst="straightConnector1">
            <a:avLst/>
          </a:prstGeom>
          <a:noFill/>
          <a:ln cap="flat" cmpd="sng" w="9525">
            <a:solidFill>
              <a:schemeClr val="lt2"/>
            </a:solidFill>
            <a:prstDash val="dash"/>
            <a:round/>
            <a:headEnd len="med" w="med" type="none"/>
            <a:tailEnd len="med" w="med" type="triangle"/>
          </a:ln>
        </p:spPr>
      </p:cxnSp>
      <p:cxnSp>
        <p:nvCxnSpPr>
          <p:cNvPr id="1336" name="Google Shape;1336;p86"/>
          <p:cNvCxnSpPr/>
          <p:nvPr/>
        </p:nvCxnSpPr>
        <p:spPr>
          <a:xfrm rot="10800000">
            <a:off x="2685846" y="2259604"/>
            <a:ext cx="599400" cy="910500"/>
          </a:xfrm>
          <a:prstGeom prst="straightConnector1">
            <a:avLst/>
          </a:prstGeom>
          <a:noFill/>
          <a:ln cap="flat" cmpd="sng" w="9525">
            <a:solidFill>
              <a:schemeClr val="lt2"/>
            </a:solidFill>
            <a:prstDash val="dash"/>
            <a:round/>
            <a:headEnd len="med" w="med" type="none"/>
            <a:tailEnd len="med" w="med" type="triangle"/>
          </a:ln>
        </p:spPr>
      </p:cxnSp>
      <p:cxnSp>
        <p:nvCxnSpPr>
          <p:cNvPr id="1337" name="Google Shape;1337;p86"/>
          <p:cNvCxnSpPr/>
          <p:nvPr/>
        </p:nvCxnSpPr>
        <p:spPr>
          <a:xfrm rot="10800000">
            <a:off x="3057246" y="2259604"/>
            <a:ext cx="228000" cy="910500"/>
          </a:xfrm>
          <a:prstGeom prst="straightConnector1">
            <a:avLst/>
          </a:prstGeom>
          <a:noFill/>
          <a:ln cap="flat" cmpd="sng" w="9525">
            <a:solidFill>
              <a:schemeClr val="lt2"/>
            </a:solidFill>
            <a:prstDash val="dash"/>
            <a:round/>
            <a:headEnd len="med" w="med" type="none"/>
            <a:tailEnd len="med" w="med" type="triangle"/>
          </a:ln>
        </p:spPr>
      </p:cxnSp>
      <p:sp>
        <p:nvSpPr>
          <p:cNvPr id="1338" name="Google Shape;1338;p86"/>
          <p:cNvSpPr/>
          <p:nvPr/>
        </p:nvSpPr>
        <p:spPr>
          <a:xfrm>
            <a:off x="3237188" y="3138020"/>
            <a:ext cx="82200" cy="822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86"/>
          <p:cNvSpPr txBox="1"/>
          <p:nvPr/>
        </p:nvSpPr>
        <p:spPr>
          <a:xfrm>
            <a:off x="5241521" y="1809752"/>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U</a:t>
            </a:r>
            <a:endParaRPr sz="700">
              <a:solidFill>
                <a:schemeClr val="lt2"/>
              </a:solidFill>
              <a:latin typeface="Inter"/>
              <a:ea typeface="Inter"/>
              <a:cs typeface="Inter"/>
              <a:sym typeface="Inter"/>
            </a:endParaRPr>
          </a:p>
        </p:txBody>
      </p:sp>
      <p:sp>
        <p:nvSpPr>
          <p:cNvPr id="1340" name="Google Shape;1340;p86"/>
          <p:cNvSpPr txBox="1"/>
          <p:nvPr/>
        </p:nvSpPr>
        <p:spPr>
          <a:xfrm>
            <a:off x="5740234" y="1809752"/>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U</a:t>
            </a:r>
            <a:endParaRPr sz="700">
              <a:solidFill>
                <a:schemeClr val="lt2"/>
              </a:solidFill>
              <a:latin typeface="Inter"/>
              <a:ea typeface="Inter"/>
              <a:cs typeface="Inter"/>
              <a:sym typeface="Inter"/>
            </a:endParaRPr>
          </a:p>
        </p:txBody>
      </p:sp>
      <p:sp>
        <p:nvSpPr>
          <p:cNvPr id="1341" name="Google Shape;1341;p86"/>
          <p:cNvSpPr txBox="1"/>
          <p:nvPr/>
        </p:nvSpPr>
        <p:spPr>
          <a:xfrm>
            <a:off x="6512145" y="1809752"/>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U</a:t>
            </a:r>
            <a:endParaRPr sz="700">
              <a:solidFill>
                <a:schemeClr val="lt2"/>
              </a:solidFill>
              <a:latin typeface="Inter"/>
              <a:ea typeface="Inter"/>
              <a:cs typeface="Inter"/>
              <a:sym typeface="Inter"/>
            </a:endParaRPr>
          </a:p>
        </p:txBody>
      </p:sp>
      <p:sp>
        <p:nvSpPr>
          <p:cNvPr id="1342" name="Google Shape;1342;p86"/>
          <p:cNvSpPr txBox="1"/>
          <p:nvPr/>
        </p:nvSpPr>
        <p:spPr>
          <a:xfrm>
            <a:off x="7350443" y="1764803"/>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2"/>
                </a:solidFill>
                <a:latin typeface="Inter"/>
                <a:ea typeface="Inter"/>
                <a:cs typeface="Inter"/>
                <a:sym typeface="Inter"/>
              </a:rPr>
              <a:t>=</a:t>
            </a:r>
            <a:endParaRPr sz="1200">
              <a:solidFill>
                <a:schemeClr val="lt2"/>
              </a:solidFill>
              <a:latin typeface="Inter"/>
              <a:ea typeface="Inter"/>
              <a:cs typeface="Inter"/>
              <a:sym typeface="Inte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6" name="Shape 1346"/>
        <p:cNvGrpSpPr/>
        <p:nvPr/>
      </p:nvGrpSpPr>
      <p:grpSpPr>
        <a:xfrm>
          <a:off x="0" y="0"/>
          <a:ext cx="0" cy="0"/>
          <a:chOff x="0" y="0"/>
          <a:chExt cx="0" cy="0"/>
        </a:xfrm>
      </p:grpSpPr>
      <p:cxnSp>
        <p:nvCxnSpPr>
          <p:cNvPr id="1347" name="Google Shape;1347;p87"/>
          <p:cNvCxnSpPr/>
          <p:nvPr/>
        </p:nvCxnSpPr>
        <p:spPr>
          <a:xfrm>
            <a:off x="1810069" y="2983043"/>
            <a:ext cx="1414500" cy="163500"/>
          </a:xfrm>
          <a:prstGeom prst="straightConnector1">
            <a:avLst/>
          </a:prstGeom>
          <a:noFill/>
          <a:ln cap="flat" cmpd="sng" w="9525">
            <a:solidFill>
              <a:schemeClr val="dk2"/>
            </a:solidFill>
            <a:prstDash val="dash"/>
            <a:round/>
            <a:headEnd len="med" w="med" type="none"/>
            <a:tailEnd len="med" w="med" type="triangle"/>
          </a:ln>
        </p:spPr>
      </p:cxnSp>
      <p:cxnSp>
        <p:nvCxnSpPr>
          <p:cNvPr id="1348" name="Google Shape;1348;p87"/>
          <p:cNvCxnSpPr/>
          <p:nvPr/>
        </p:nvCxnSpPr>
        <p:spPr>
          <a:xfrm>
            <a:off x="1811280" y="3002863"/>
            <a:ext cx="1414500" cy="163500"/>
          </a:xfrm>
          <a:prstGeom prst="straightConnector1">
            <a:avLst/>
          </a:prstGeom>
          <a:noFill/>
          <a:ln cap="flat" cmpd="sng" w="9525">
            <a:solidFill>
              <a:schemeClr val="dk2"/>
            </a:solidFill>
            <a:prstDash val="dash"/>
            <a:round/>
            <a:headEnd len="med" w="med" type="none"/>
            <a:tailEnd len="med" w="med" type="triangle"/>
          </a:ln>
        </p:spPr>
      </p:cxnSp>
      <p:cxnSp>
        <p:nvCxnSpPr>
          <p:cNvPr id="1349" name="Google Shape;1349;p87"/>
          <p:cNvCxnSpPr/>
          <p:nvPr/>
        </p:nvCxnSpPr>
        <p:spPr>
          <a:xfrm>
            <a:off x="1808858" y="3025217"/>
            <a:ext cx="1414500" cy="163500"/>
          </a:xfrm>
          <a:prstGeom prst="straightConnector1">
            <a:avLst/>
          </a:prstGeom>
          <a:noFill/>
          <a:ln cap="flat" cmpd="sng" w="9525">
            <a:solidFill>
              <a:schemeClr val="dk2"/>
            </a:solidFill>
            <a:prstDash val="dash"/>
            <a:round/>
            <a:headEnd len="med" w="med" type="none"/>
            <a:tailEnd len="med" w="med" type="triangle"/>
          </a:ln>
        </p:spPr>
      </p:cxnSp>
      <p:cxnSp>
        <p:nvCxnSpPr>
          <p:cNvPr id="1350" name="Google Shape;1350;p87"/>
          <p:cNvCxnSpPr/>
          <p:nvPr/>
        </p:nvCxnSpPr>
        <p:spPr>
          <a:xfrm>
            <a:off x="1811280" y="3044377"/>
            <a:ext cx="1414500" cy="163500"/>
          </a:xfrm>
          <a:prstGeom prst="straightConnector1">
            <a:avLst/>
          </a:prstGeom>
          <a:noFill/>
          <a:ln cap="flat" cmpd="sng" w="9525">
            <a:solidFill>
              <a:schemeClr val="dk2"/>
            </a:solidFill>
            <a:prstDash val="dash"/>
            <a:round/>
            <a:headEnd len="med" w="med" type="none"/>
            <a:tailEnd len="med" w="med" type="triangle"/>
          </a:ln>
        </p:spPr>
      </p:cxnSp>
      <p:sp>
        <p:nvSpPr>
          <p:cNvPr id="1351" name="Google Shape;1351;p87"/>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solidFill>
                  <a:schemeClr val="lt1"/>
                </a:solidFill>
              </a:rPr>
              <a:t>Through the Looking Glass</a:t>
            </a:r>
            <a:endParaRPr>
              <a:solidFill>
                <a:schemeClr val="lt1"/>
              </a:solidFill>
            </a:endParaRPr>
          </a:p>
          <a:p>
            <a:pPr indent="0" lvl="0" marL="0" rtl="0" algn="l">
              <a:spcBef>
                <a:spcPts val="0"/>
              </a:spcBef>
              <a:spcAft>
                <a:spcPts val="0"/>
              </a:spcAft>
              <a:buNone/>
            </a:pPr>
            <a:r>
              <a:t/>
            </a:r>
            <a:endParaRPr/>
          </a:p>
        </p:txBody>
      </p:sp>
      <p:sp>
        <p:nvSpPr>
          <p:cNvPr id="1352" name="Google Shape;1352;p87"/>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1353" name="Google Shape;1353;p87"/>
          <p:cNvCxnSpPr/>
          <p:nvPr/>
        </p:nvCxnSpPr>
        <p:spPr>
          <a:xfrm rot="10800000">
            <a:off x="4867666" y="3743600"/>
            <a:ext cx="3654600" cy="0"/>
          </a:xfrm>
          <a:prstGeom prst="straightConnector1">
            <a:avLst/>
          </a:prstGeom>
          <a:noFill/>
          <a:ln cap="flat" cmpd="sng" w="9525">
            <a:solidFill>
              <a:schemeClr val="dk2"/>
            </a:solidFill>
            <a:prstDash val="solid"/>
            <a:round/>
            <a:headEnd len="med" w="med" type="none"/>
            <a:tailEnd len="med" w="med" type="none"/>
          </a:ln>
        </p:spPr>
      </p:cxnSp>
      <p:cxnSp>
        <p:nvCxnSpPr>
          <p:cNvPr id="1354" name="Google Shape;1354;p87"/>
          <p:cNvCxnSpPr/>
          <p:nvPr/>
        </p:nvCxnSpPr>
        <p:spPr>
          <a:xfrm rot="10800000">
            <a:off x="4870216" y="2526275"/>
            <a:ext cx="3654600" cy="0"/>
          </a:xfrm>
          <a:prstGeom prst="straightConnector1">
            <a:avLst/>
          </a:prstGeom>
          <a:noFill/>
          <a:ln cap="flat" cmpd="sng" w="9525">
            <a:solidFill>
              <a:schemeClr val="lt2"/>
            </a:solidFill>
            <a:prstDash val="solid"/>
            <a:round/>
            <a:headEnd len="med" w="med" type="none"/>
            <a:tailEnd len="med" w="med" type="none"/>
          </a:ln>
        </p:spPr>
      </p:cxnSp>
      <p:cxnSp>
        <p:nvCxnSpPr>
          <p:cNvPr id="1355" name="Google Shape;1355;p87"/>
          <p:cNvCxnSpPr/>
          <p:nvPr/>
        </p:nvCxnSpPr>
        <p:spPr>
          <a:xfrm rot="10800000">
            <a:off x="5127719" y="2546473"/>
            <a:ext cx="761400" cy="1202700"/>
          </a:xfrm>
          <a:prstGeom prst="straightConnector1">
            <a:avLst/>
          </a:prstGeom>
          <a:noFill/>
          <a:ln cap="flat" cmpd="sng" w="9525">
            <a:solidFill>
              <a:schemeClr val="dk2"/>
            </a:solidFill>
            <a:prstDash val="dash"/>
            <a:round/>
            <a:headEnd len="med" w="med" type="none"/>
            <a:tailEnd len="med" w="med" type="triangle"/>
          </a:ln>
        </p:spPr>
      </p:cxnSp>
      <p:cxnSp>
        <p:nvCxnSpPr>
          <p:cNvPr id="1356" name="Google Shape;1356;p87"/>
          <p:cNvCxnSpPr/>
          <p:nvPr/>
        </p:nvCxnSpPr>
        <p:spPr>
          <a:xfrm flipH="1" rot="10800000">
            <a:off x="5889119" y="2551273"/>
            <a:ext cx="1223400" cy="1197900"/>
          </a:xfrm>
          <a:prstGeom prst="straightConnector1">
            <a:avLst/>
          </a:prstGeom>
          <a:noFill/>
          <a:ln cap="flat" cmpd="sng" w="9525">
            <a:solidFill>
              <a:schemeClr val="dk2"/>
            </a:solidFill>
            <a:prstDash val="dash"/>
            <a:round/>
            <a:headEnd len="med" w="med" type="none"/>
            <a:tailEnd len="med" w="med" type="triangle"/>
          </a:ln>
        </p:spPr>
      </p:cxnSp>
      <p:cxnSp>
        <p:nvCxnSpPr>
          <p:cNvPr id="1357" name="Google Shape;1357;p87"/>
          <p:cNvCxnSpPr/>
          <p:nvPr/>
        </p:nvCxnSpPr>
        <p:spPr>
          <a:xfrm rot="10800000">
            <a:off x="5598419" y="2541373"/>
            <a:ext cx="290700" cy="1207800"/>
          </a:xfrm>
          <a:prstGeom prst="straightConnector1">
            <a:avLst/>
          </a:prstGeom>
          <a:noFill/>
          <a:ln cap="flat" cmpd="sng" w="9525">
            <a:solidFill>
              <a:schemeClr val="dk2"/>
            </a:solidFill>
            <a:prstDash val="dash"/>
            <a:round/>
            <a:headEnd len="med" w="med" type="none"/>
            <a:tailEnd len="med" w="med" type="triangle"/>
          </a:ln>
        </p:spPr>
      </p:cxnSp>
      <p:cxnSp>
        <p:nvCxnSpPr>
          <p:cNvPr id="1358" name="Google Shape;1358;p87"/>
          <p:cNvCxnSpPr/>
          <p:nvPr/>
        </p:nvCxnSpPr>
        <p:spPr>
          <a:xfrm flipH="1" rot="10800000">
            <a:off x="5889119" y="2541373"/>
            <a:ext cx="224700" cy="1207800"/>
          </a:xfrm>
          <a:prstGeom prst="straightConnector1">
            <a:avLst/>
          </a:prstGeom>
          <a:noFill/>
          <a:ln cap="flat" cmpd="sng" w="9525">
            <a:solidFill>
              <a:schemeClr val="dk2"/>
            </a:solidFill>
            <a:prstDash val="dash"/>
            <a:round/>
            <a:headEnd len="med" w="med" type="none"/>
            <a:tailEnd len="med" w="med" type="triangle"/>
          </a:ln>
        </p:spPr>
      </p:cxnSp>
      <p:sp>
        <p:nvSpPr>
          <p:cNvPr id="1359" name="Google Shape;1359;p87"/>
          <p:cNvSpPr/>
          <p:nvPr/>
        </p:nvSpPr>
        <p:spPr>
          <a:xfrm>
            <a:off x="5859911" y="3719584"/>
            <a:ext cx="54600" cy="546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87"/>
          <p:cNvSpPr txBox="1"/>
          <p:nvPr/>
        </p:nvSpPr>
        <p:spPr>
          <a:xfrm>
            <a:off x="6130641" y="2789335"/>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a:t>
            </a:r>
            <a:endParaRPr>
              <a:solidFill>
                <a:schemeClr val="dk2"/>
              </a:solidFill>
              <a:latin typeface="Inter"/>
              <a:ea typeface="Inter"/>
              <a:cs typeface="Inter"/>
              <a:sym typeface="Inter"/>
            </a:endParaRPr>
          </a:p>
        </p:txBody>
      </p:sp>
      <p:sp>
        <p:nvSpPr>
          <p:cNvPr id="1361" name="Google Shape;1361;p87"/>
          <p:cNvSpPr txBox="1"/>
          <p:nvPr/>
        </p:nvSpPr>
        <p:spPr>
          <a:xfrm>
            <a:off x="6477110" y="2098351"/>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Inter"/>
                <a:ea typeface="Inter"/>
                <a:cs typeface="Inter"/>
                <a:sym typeface="Inter"/>
              </a:rPr>
              <a:t>...</a:t>
            </a:r>
            <a:endParaRPr>
              <a:solidFill>
                <a:schemeClr val="lt2"/>
              </a:solidFill>
              <a:latin typeface="Inter"/>
              <a:ea typeface="Inter"/>
              <a:cs typeface="Inter"/>
              <a:sym typeface="Inter"/>
            </a:endParaRPr>
          </a:p>
        </p:txBody>
      </p:sp>
      <p:sp>
        <p:nvSpPr>
          <p:cNvPr id="1362" name="Google Shape;1362;p87"/>
          <p:cNvSpPr txBox="1"/>
          <p:nvPr/>
        </p:nvSpPr>
        <p:spPr>
          <a:xfrm>
            <a:off x="7712169" y="2714786"/>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2"/>
                </a:solidFill>
                <a:latin typeface="Inter"/>
                <a:ea typeface="Inter"/>
                <a:cs typeface="Inter"/>
                <a:sym typeface="Inter"/>
              </a:rPr>
              <a:t>64 samples</a:t>
            </a:r>
            <a:endParaRPr sz="700">
              <a:solidFill>
                <a:schemeClr val="dk2"/>
              </a:solidFill>
              <a:latin typeface="Inter"/>
              <a:ea typeface="Inter"/>
              <a:cs typeface="Inter"/>
              <a:sym typeface="Inter"/>
            </a:endParaRPr>
          </a:p>
        </p:txBody>
      </p:sp>
      <p:sp>
        <p:nvSpPr>
          <p:cNvPr id="1363" name="Google Shape;1363;p87"/>
          <p:cNvSpPr txBox="1"/>
          <p:nvPr/>
        </p:nvSpPr>
        <p:spPr>
          <a:xfrm>
            <a:off x="7743772" y="1500541"/>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4 samples</a:t>
            </a:r>
            <a:endParaRPr sz="700">
              <a:solidFill>
                <a:schemeClr val="lt2"/>
              </a:solidFill>
              <a:latin typeface="Inter"/>
              <a:ea typeface="Inter"/>
              <a:cs typeface="Inter"/>
              <a:sym typeface="Inter"/>
            </a:endParaRPr>
          </a:p>
        </p:txBody>
      </p:sp>
      <p:sp>
        <p:nvSpPr>
          <p:cNvPr id="1364" name="Google Shape;1364;p87"/>
          <p:cNvSpPr/>
          <p:nvPr/>
        </p:nvSpPr>
        <p:spPr>
          <a:xfrm>
            <a:off x="2134777" y="2240050"/>
            <a:ext cx="14052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87"/>
          <p:cNvSpPr/>
          <p:nvPr/>
        </p:nvSpPr>
        <p:spPr>
          <a:xfrm>
            <a:off x="4933610"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66" name="Google Shape;1366;p87"/>
          <p:cNvCxnSpPr/>
          <p:nvPr/>
        </p:nvCxnSpPr>
        <p:spPr>
          <a:xfrm rot="10800000">
            <a:off x="4960073" y="21922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367" name="Google Shape;1367;p87"/>
          <p:cNvCxnSpPr/>
          <p:nvPr/>
        </p:nvCxnSpPr>
        <p:spPr>
          <a:xfrm flipH="1" rot="10800000">
            <a:off x="5125973" y="21961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368" name="Google Shape;1368;p87"/>
          <p:cNvCxnSpPr/>
          <p:nvPr/>
        </p:nvCxnSpPr>
        <p:spPr>
          <a:xfrm rot="10800000">
            <a:off x="5062673" y="21907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369" name="Google Shape;1369;p87"/>
          <p:cNvCxnSpPr/>
          <p:nvPr/>
        </p:nvCxnSpPr>
        <p:spPr>
          <a:xfrm flipH="1" rot="10800000">
            <a:off x="5125973"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370" name="Google Shape;1370;p87"/>
          <p:cNvSpPr/>
          <p:nvPr/>
        </p:nvSpPr>
        <p:spPr>
          <a:xfrm>
            <a:off x="5110023"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87"/>
          <p:cNvSpPr/>
          <p:nvPr/>
        </p:nvSpPr>
        <p:spPr>
          <a:xfrm>
            <a:off x="5425497"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72" name="Google Shape;1372;p87"/>
          <p:cNvCxnSpPr/>
          <p:nvPr/>
        </p:nvCxnSpPr>
        <p:spPr>
          <a:xfrm rot="10800000">
            <a:off x="5451960" y="21922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373" name="Google Shape;1373;p87"/>
          <p:cNvCxnSpPr/>
          <p:nvPr/>
        </p:nvCxnSpPr>
        <p:spPr>
          <a:xfrm flipH="1" rot="10800000">
            <a:off x="5617860" y="21961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374" name="Google Shape;1374;p87"/>
          <p:cNvCxnSpPr/>
          <p:nvPr/>
        </p:nvCxnSpPr>
        <p:spPr>
          <a:xfrm rot="10800000">
            <a:off x="5554560" y="21907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375" name="Google Shape;1375;p87"/>
          <p:cNvCxnSpPr/>
          <p:nvPr/>
        </p:nvCxnSpPr>
        <p:spPr>
          <a:xfrm flipH="1" rot="10800000">
            <a:off x="5617860"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376" name="Google Shape;1376;p87"/>
          <p:cNvSpPr/>
          <p:nvPr/>
        </p:nvSpPr>
        <p:spPr>
          <a:xfrm>
            <a:off x="5601910"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87"/>
          <p:cNvSpPr/>
          <p:nvPr/>
        </p:nvSpPr>
        <p:spPr>
          <a:xfrm>
            <a:off x="5924210"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78" name="Google Shape;1378;p87"/>
          <p:cNvCxnSpPr/>
          <p:nvPr/>
        </p:nvCxnSpPr>
        <p:spPr>
          <a:xfrm rot="10800000">
            <a:off x="5950673" y="21922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379" name="Google Shape;1379;p87"/>
          <p:cNvCxnSpPr/>
          <p:nvPr/>
        </p:nvCxnSpPr>
        <p:spPr>
          <a:xfrm flipH="1" rot="10800000">
            <a:off x="6116573" y="21961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380" name="Google Shape;1380;p87"/>
          <p:cNvCxnSpPr/>
          <p:nvPr/>
        </p:nvCxnSpPr>
        <p:spPr>
          <a:xfrm rot="10800000">
            <a:off x="6053273" y="21907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381" name="Google Shape;1381;p87"/>
          <p:cNvCxnSpPr/>
          <p:nvPr/>
        </p:nvCxnSpPr>
        <p:spPr>
          <a:xfrm flipH="1" rot="10800000">
            <a:off x="6116573"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382" name="Google Shape;1382;p87"/>
          <p:cNvSpPr/>
          <p:nvPr/>
        </p:nvSpPr>
        <p:spPr>
          <a:xfrm>
            <a:off x="6100623"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87"/>
          <p:cNvSpPr/>
          <p:nvPr/>
        </p:nvSpPr>
        <p:spPr>
          <a:xfrm>
            <a:off x="6939586"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84" name="Google Shape;1384;p87"/>
          <p:cNvCxnSpPr/>
          <p:nvPr/>
        </p:nvCxnSpPr>
        <p:spPr>
          <a:xfrm rot="10800000">
            <a:off x="6966049" y="21922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385" name="Google Shape;1385;p87"/>
          <p:cNvCxnSpPr/>
          <p:nvPr/>
        </p:nvCxnSpPr>
        <p:spPr>
          <a:xfrm flipH="1" rot="10800000">
            <a:off x="7131949" y="21961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386" name="Google Shape;1386;p87"/>
          <p:cNvCxnSpPr/>
          <p:nvPr/>
        </p:nvCxnSpPr>
        <p:spPr>
          <a:xfrm rot="10800000">
            <a:off x="7068649" y="21907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387" name="Google Shape;1387;p87"/>
          <p:cNvCxnSpPr/>
          <p:nvPr/>
        </p:nvCxnSpPr>
        <p:spPr>
          <a:xfrm flipH="1" rot="10800000">
            <a:off x="7131949"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388" name="Google Shape;1388;p87"/>
          <p:cNvSpPr/>
          <p:nvPr/>
        </p:nvSpPr>
        <p:spPr>
          <a:xfrm>
            <a:off x="7115999"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89" name="Google Shape;1389;p87"/>
          <p:cNvPicPr preferRelativeResize="0"/>
          <p:nvPr/>
        </p:nvPicPr>
        <p:blipFill>
          <a:blip r:embed="rId3">
            <a:alphaModFix/>
          </a:blip>
          <a:stretch>
            <a:fillRect/>
          </a:stretch>
        </p:blipFill>
        <p:spPr>
          <a:xfrm>
            <a:off x="4916067" y="1755249"/>
            <a:ext cx="399149" cy="404296"/>
          </a:xfrm>
          <a:prstGeom prst="rect">
            <a:avLst/>
          </a:prstGeom>
          <a:noFill/>
          <a:ln>
            <a:noFill/>
          </a:ln>
        </p:spPr>
      </p:pic>
      <p:pic>
        <p:nvPicPr>
          <p:cNvPr id="1390" name="Google Shape;1390;p87"/>
          <p:cNvPicPr preferRelativeResize="0"/>
          <p:nvPr/>
        </p:nvPicPr>
        <p:blipFill>
          <a:blip r:embed="rId3">
            <a:alphaModFix/>
          </a:blip>
          <a:stretch>
            <a:fillRect/>
          </a:stretch>
        </p:blipFill>
        <p:spPr>
          <a:xfrm>
            <a:off x="5404870" y="1755249"/>
            <a:ext cx="399149" cy="404296"/>
          </a:xfrm>
          <a:prstGeom prst="rect">
            <a:avLst/>
          </a:prstGeom>
          <a:noFill/>
          <a:ln>
            <a:noFill/>
          </a:ln>
        </p:spPr>
      </p:pic>
      <p:pic>
        <p:nvPicPr>
          <p:cNvPr id="1391" name="Google Shape;1391;p87"/>
          <p:cNvPicPr preferRelativeResize="0"/>
          <p:nvPr/>
        </p:nvPicPr>
        <p:blipFill>
          <a:blip r:embed="rId3">
            <a:alphaModFix/>
          </a:blip>
          <a:stretch>
            <a:fillRect/>
          </a:stretch>
        </p:blipFill>
        <p:spPr>
          <a:xfrm>
            <a:off x="5911622" y="1760204"/>
            <a:ext cx="399149" cy="404296"/>
          </a:xfrm>
          <a:prstGeom prst="rect">
            <a:avLst/>
          </a:prstGeom>
          <a:noFill/>
          <a:ln>
            <a:noFill/>
          </a:ln>
        </p:spPr>
      </p:pic>
      <p:pic>
        <p:nvPicPr>
          <p:cNvPr id="1392" name="Google Shape;1392;p87"/>
          <p:cNvPicPr preferRelativeResize="0"/>
          <p:nvPr/>
        </p:nvPicPr>
        <p:blipFill>
          <a:blip r:embed="rId3">
            <a:alphaModFix/>
          </a:blip>
          <a:stretch>
            <a:fillRect/>
          </a:stretch>
        </p:blipFill>
        <p:spPr>
          <a:xfrm>
            <a:off x="6922043" y="1760204"/>
            <a:ext cx="399149" cy="404296"/>
          </a:xfrm>
          <a:prstGeom prst="rect">
            <a:avLst/>
          </a:prstGeom>
          <a:noFill/>
          <a:ln>
            <a:noFill/>
          </a:ln>
        </p:spPr>
      </p:pic>
      <p:pic>
        <p:nvPicPr>
          <p:cNvPr id="1393" name="Google Shape;1393;p87"/>
          <p:cNvPicPr preferRelativeResize="0"/>
          <p:nvPr/>
        </p:nvPicPr>
        <p:blipFill>
          <a:blip r:embed="rId3">
            <a:alphaModFix/>
          </a:blip>
          <a:stretch>
            <a:fillRect/>
          </a:stretch>
        </p:blipFill>
        <p:spPr>
          <a:xfrm>
            <a:off x="7634135" y="1689299"/>
            <a:ext cx="811924" cy="822403"/>
          </a:xfrm>
          <a:prstGeom prst="rect">
            <a:avLst/>
          </a:prstGeom>
          <a:noFill/>
          <a:ln>
            <a:noFill/>
          </a:ln>
        </p:spPr>
      </p:pic>
      <p:pic>
        <p:nvPicPr>
          <p:cNvPr id="1394" name="Google Shape;1394;p87"/>
          <p:cNvPicPr preferRelativeResize="0"/>
          <p:nvPr/>
        </p:nvPicPr>
        <p:blipFill>
          <a:blip r:embed="rId4">
            <a:alphaModFix/>
          </a:blip>
          <a:stretch>
            <a:fillRect/>
          </a:stretch>
        </p:blipFill>
        <p:spPr>
          <a:xfrm>
            <a:off x="7664007" y="2916855"/>
            <a:ext cx="778500" cy="778500"/>
          </a:xfrm>
          <a:prstGeom prst="rect">
            <a:avLst/>
          </a:prstGeom>
          <a:noFill/>
          <a:ln>
            <a:noFill/>
          </a:ln>
        </p:spPr>
      </p:pic>
      <p:cxnSp>
        <p:nvCxnSpPr>
          <p:cNvPr id="1395" name="Google Shape;1395;p87"/>
          <p:cNvCxnSpPr/>
          <p:nvPr/>
        </p:nvCxnSpPr>
        <p:spPr>
          <a:xfrm rot="10800000">
            <a:off x="1813867" y="2743250"/>
            <a:ext cx="0" cy="534000"/>
          </a:xfrm>
          <a:prstGeom prst="straightConnector1">
            <a:avLst/>
          </a:prstGeom>
          <a:noFill/>
          <a:ln cap="flat" cmpd="sng" w="9525">
            <a:solidFill>
              <a:srgbClr val="A4C2F4"/>
            </a:solidFill>
            <a:prstDash val="solid"/>
            <a:round/>
            <a:headEnd len="med" w="med" type="none"/>
            <a:tailEnd len="med" w="med" type="none"/>
          </a:ln>
        </p:spPr>
      </p:cxnSp>
      <p:pic>
        <p:nvPicPr>
          <p:cNvPr id="1396" name="Google Shape;1396;p87"/>
          <p:cNvPicPr preferRelativeResize="0"/>
          <p:nvPr/>
        </p:nvPicPr>
        <p:blipFill>
          <a:blip r:embed="rId5">
            <a:alphaModFix/>
          </a:blip>
          <a:stretch>
            <a:fillRect/>
          </a:stretch>
        </p:blipFill>
        <p:spPr>
          <a:xfrm>
            <a:off x="513245" y="2687461"/>
            <a:ext cx="360750" cy="290600"/>
          </a:xfrm>
          <a:prstGeom prst="rect">
            <a:avLst/>
          </a:prstGeom>
          <a:noFill/>
          <a:ln>
            <a:noFill/>
          </a:ln>
        </p:spPr>
      </p:pic>
      <p:cxnSp>
        <p:nvCxnSpPr>
          <p:cNvPr id="1397" name="Google Shape;1397;p87"/>
          <p:cNvCxnSpPr/>
          <p:nvPr/>
        </p:nvCxnSpPr>
        <p:spPr>
          <a:xfrm flipH="1" rot="10800000">
            <a:off x="883910" y="1637491"/>
            <a:ext cx="2091000" cy="1144800"/>
          </a:xfrm>
          <a:prstGeom prst="straightConnector1">
            <a:avLst/>
          </a:prstGeom>
          <a:noFill/>
          <a:ln cap="flat" cmpd="sng" w="9525">
            <a:solidFill>
              <a:srgbClr val="434343"/>
            </a:solidFill>
            <a:prstDash val="dash"/>
            <a:round/>
            <a:headEnd len="med" w="med" type="none"/>
            <a:tailEnd len="med" w="med" type="none"/>
          </a:ln>
        </p:spPr>
      </p:cxnSp>
      <p:cxnSp>
        <p:nvCxnSpPr>
          <p:cNvPr id="1398" name="Google Shape;1398;p87"/>
          <p:cNvCxnSpPr/>
          <p:nvPr/>
        </p:nvCxnSpPr>
        <p:spPr>
          <a:xfrm>
            <a:off x="883910" y="2964422"/>
            <a:ext cx="2091000" cy="1111200"/>
          </a:xfrm>
          <a:prstGeom prst="straightConnector1">
            <a:avLst/>
          </a:prstGeom>
          <a:noFill/>
          <a:ln cap="flat" cmpd="sng" w="9525">
            <a:solidFill>
              <a:srgbClr val="434343"/>
            </a:solidFill>
            <a:prstDash val="dash"/>
            <a:round/>
            <a:headEnd len="med" w="med" type="none"/>
            <a:tailEnd len="med" w="med" type="none"/>
          </a:ln>
        </p:spPr>
      </p:cxnSp>
      <p:cxnSp>
        <p:nvCxnSpPr>
          <p:cNvPr id="1399" name="Google Shape;1399;p87"/>
          <p:cNvCxnSpPr/>
          <p:nvPr/>
        </p:nvCxnSpPr>
        <p:spPr>
          <a:xfrm>
            <a:off x="891925" y="2891961"/>
            <a:ext cx="926700" cy="120900"/>
          </a:xfrm>
          <a:prstGeom prst="straightConnector1">
            <a:avLst/>
          </a:prstGeom>
          <a:noFill/>
          <a:ln cap="flat" cmpd="sng" w="9525">
            <a:solidFill>
              <a:srgbClr val="1C4587"/>
            </a:solidFill>
            <a:prstDash val="dot"/>
            <a:round/>
            <a:headEnd len="med" w="med" type="none"/>
            <a:tailEnd len="med" w="med" type="none"/>
          </a:ln>
        </p:spPr>
      </p:cxnSp>
      <p:cxnSp>
        <p:nvCxnSpPr>
          <p:cNvPr id="1400" name="Google Shape;1400;p87"/>
          <p:cNvCxnSpPr/>
          <p:nvPr/>
        </p:nvCxnSpPr>
        <p:spPr>
          <a:xfrm flipH="1" rot="10800000">
            <a:off x="1602287" y="2784275"/>
            <a:ext cx="2833200" cy="961200"/>
          </a:xfrm>
          <a:prstGeom prst="straightConnector1">
            <a:avLst/>
          </a:prstGeom>
          <a:noFill/>
          <a:ln cap="flat" cmpd="sng" w="9525">
            <a:solidFill>
              <a:srgbClr val="EFEFEF"/>
            </a:solidFill>
            <a:prstDash val="solid"/>
            <a:round/>
            <a:headEnd len="med" w="med" type="none"/>
            <a:tailEnd len="med" w="med" type="none"/>
          </a:ln>
        </p:spPr>
      </p:cxnSp>
      <p:sp>
        <p:nvSpPr>
          <p:cNvPr id="1401" name="Google Shape;1401;p87"/>
          <p:cNvSpPr/>
          <p:nvPr/>
        </p:nvSpPr>
        <p:spPr>
          <a:xfrm>
            <a:off x="1769727" y="2970060"/>
            <a:ext cx="89400" cy="89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02" name="Google Shape;1402;p87"/>
          <p:cNvCxnSpPr/>
          <p:nvPr/>
        </p:nvCxnSpPr>
        <p:spPr>
          <a:xfrm rot="10800000">
            <a:off x="2249646" y="2254504"/>
            <a:ext cx="1035600" cy="915600"/>
          </a:xfrm>
          <a:prstGeom prst="straightConnector1">
            <a:avLst/>
          </a:prstGeom>
          <a:noFill/>
          <a:ln cap="flat" cmpd="sng" w="9525">
            <a:solidFill>
              <a:schemeClr val="lt2"/>
            </a:solidFill>
            <a:prstDash val="dash"/>
            <a:round/>
            <a:headEnd len="med" w="med" type="none"/>
            <a:tailEnd len="med" w="med" type="triangle"/>
          </a:ln>
        </p:spPr>
      </p:cxnSp>
      <p:cxnSp>
        <p:nvCxnSpPr>
          <p:cNvPr id="1403" name="Google Shape;1403;p87"/>
          <p:cNvCxnSpPr/>
          <p:nvPr/>
        </p:nvCxnSpPr>
        <p:spPr>
          <a:xfrm flipH="1" rot="10800000">
            <a:off x="3285246" y="2254504"/>
            <a:ext cx="153600" cy="915600"/>
          </a:xfrm>
          <a:prstGeom prst="straightConnector1">
            <a:avLst/>
          </a:prstGeom>
          <a:noFill/>
          <a:ln cap="flat" cmpd="sng" w="9525">
            <a:solidFill>
              <a:schemeClr val="lt2"/>
            </a:solidFill>
            <a:prstDash val="dash"/>
            <a:round/>
            <a:headEnd len="med" w="med" type="none"/>
            <a:tailEnd len="med" w="med" type="triangle"/>
          </a:ln>
        </p:spPr>
      </p:cxnSp>
      <p:cxnSp>
        <p:nvCxnSpPr>
          <p:cNvPr id="1404" name="Google Shape;1404;p87"/>
          <p:cNvCxnSpPr/>
          <p:nvPr/>
        </p:nvCxnSpPr>
        <p:spPr>
          <a:xfrm rot="10800000">
            <a:off x="2685846" y="2259604"/>
            <a:ext cx="599400" cy="910500"/>
          </a:xfrm>
          <a:prstGeom prst="straightConnector1">
            <a:avLst/>
          </a:prstGeom>
          <a:noFill/>
          <a:ln cap="flat" cmpd="sng" w="9525">
            <a:solidFill>
              <a:schemeClr val="lt2"/>
            </a:solidFill>
            <a:prstDash val="dash"/>
            <a:round/>
            <a:headEnd len="med" w="med" type="none"/>
            <a:tailEnd len="med" w="med" type="triangle"/>
          </a:ln>
        </p:spPr>
      </p:cxnSp>
      <p:cxnSp>
        <p:nvCxnSpPr>
          <p:cNvPr id="1405" name="Google Shape;1405;p87"/>
          <p:cNvCxnSpPr/>
          <p:nvPr/>
        </p:nvCxnSpPr>
        <p:spPr>
          <a:xfrm rot="10800000">
            <a:off x="3057246" y="2259604"/>
            <a:ext cx="228000" cy="910500"/>
          </a:xfrm>
          <a:prstGeom prst="straightConnector1">
            <a:avLst/>
          </a:prstGeom>
          <a:noFill/>
          <a:ln cap="flat" cmpd="sng" w="9525">
            <a:solidFill>
              <a:schemeClr val="lt2"/>
            </a:solidFill>
            <a:prstDash val="dash"/>
            <a:round/>
            <a:headEnd len="med" w="med" type="none"/>
            <a:tailEnd len="med" w="med" type="triangle"/>
          </a:ln>
        </p:spPr>
      </p:cxnSp>
      <p:sp>
        <p:nvSpPr>
          <p:cNvPr id="1406" name="Google Shape;1406;p87"/>
          <p:cNvSpPr/>
          <p:nvPr/>
        </p:nvSpPr>
        <p:spPr>
          <a:xfrm>
            <a:off x="3237188" y="3138020"/>
            <a:ext cx="82200" cy="822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87"/>
          <p:cNvSpPr txBox="1"/>
          <p:nvPr/>
        </p:nvSpPr>
        <p:spPr>
          <a:xfrm>
            <a:off x="5241521" y="1809752"/>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U</a:t>
            </a:r>
            <a:endParaRPr sz="700">
              <a:solidFill>
                <a:schemeClr val="lt2"/>
              </a:solidFill>
              <a:latin typeface="Inter"/>
              <a:ea typeface="Inter"/>
              <a:cs typeface="Inter"/>
              <a:sym typeface="Inter"/>
            </a:endParaRPr>
          </a:p>
        </p:txBody>
      </p:sp>
      <p:sp>
        <p:nvSpPr>
          <p:cNvPr id="1408" name="Google Shape;1408;p87"/>
          <p:cNvSpPr txBox="1"/>
          <p:nvPr/>
        </p:nvSpPr>
        <p:spPr>
          <a:xfrm>
            <a:off x="5740234" y="1809752"/>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U</a:t>
            </a:r>
            <a:endParaRPr sz="700">
              <a:solidFill>
                <a:schemeClr val="lt2"/>
              </a:solidFill>
              <a:latin typeface="Inter"/>
              <a:ea typeface="Inter"/>
              <a:cs typeface="Inter"/>
              <a:sym typeface="Inter"/>
            </a:endParaRPr>
          </a:p>
        </p:txBody>
      </p:sp>
      <p:sp>
        <p:nvSpPr>
          <p:cNvPr id="1409" name="Google Shape;1409;p87"/>
          <p:cNvSpPr txBox="1"/>
          <p:nvPr/>
        </p:nvSpPr>
        <p:spPr>
          <a:xfrm>
            <a:off x="6512145" y="1809752"/>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U</a:t>
            </a:r>
            <a:endParaRPr sz="700">
              <a:solidFill>
                <a:schemeClr val="lt2"/>
              </a:solidFill>
              <a:latin typeface="Inter"/>
              <a:ea typeface="Inter"/>
              <a:cs typeface="Inter"/>
              <a:sym typeface="Inter"/>
            </a:endParaRPr>
          </a:p>
        </p:txBody>
      </p:sp>
      <p:sp>
        <p:nvSpPr>
          <p:cNvPr id="1410" name="Google Shape;1410;p87"/>
          <p:cNvSpPr txBox="1"/>
          <p:nvPr/>
        </p:nvSpPr>
        <p:spPr>
          <a:xfrm>
            <a:off x="7350443" y="1764803"/>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2"/>
                </a:solidFill>
                <a:latin typeface="Inter"/>
                <a:ea typeface="Inter"/>
                <a:cs typeface="Inter"/>
                <a:sym typeface="Inter"/>
              </a:rPr>
              <a:t>=</a:t>
            </a:r>
            <a:endParaRPr sz="1200">
              <a:solidFill>
                <a:schemeClr val="lt2"/>
              </a:solidFill>
              <a:latin typeface="Inter"/>
              <a:ea typeface="Inter"/>
              <a:cs typeface="Inter"/>
              <a:sym typeface="Inter"/>
            </a:endParaRPr>
          </a:p>
        </p:txBody>
      </p:sp>
      <p:pic>
        <p:nvPicPr>
          <p:cNvPr id="1411" name="Google Shape;1411;p87"/>
          <p:cNvPicPr preferRelativeResize="0"/>
          <p:nvPr/>
        </p:nvPicPr>
        <p:blipFill>
          <a:blip r:embed="rId6">
            <a:alphaModFix/>
          </a:blip>
          <a:stretch>
            <a:fillRect/>
          </a:stretch>
        </p:blipFill>
        <p:spPr>
          <a:xfrm>
            <a:off x="1148228" y="-227934"/>
            <a:ext cx="6786024" cy="56538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5" name="Shape 1415"/>
        <p:cNvGrpSpPr/>
        <p:nvPr/>
      </p:nvGrpSpPr>
      <p:grpSpPr>
        <a:xfrm>
          <a:off x="0" y="0"/>
          <a:ext cx="0" cy="0"/>
          <a:chOff x="0" y="0"/>
          <a:chExt cx="0" cy="0"/>
        </a:xfrm>
      </p:grpSpPr>
      <p:sp>
        <p:nvSpPr>
          <p:cNvPr id="1416" name="Google Shape;1416;p88"/>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solidFill>
                  <a:schemeClr val="lt1"/>
                </a:solidFill>
              </a:rPr>
              <a:t>Through the Looking Glass</a:t>
            </a:r>
            <a:endParaRPr/>
          </a:p>
        </p:txBody>
      </p:sp>
      <p:sp>
        <p:nvSpPr>
          <p:cNvPr id="1417" name="Google Shape;1417;p88"/>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1418" name="Google Shape;1418;p88"/>
          <p:cNvCxnSpPr/>
          <p:nvPr/>
        </p:nvCxnSpPr>
        <p:spPr>
          <a:xfrm rot="10800000">
            <a:off x="1255150" y="3705275"/>
            <a:ext cx="6523500" cy="0"/>
          </a:xfrm>
          <a:prstGeom prst="straightConnector1">
            <a:avLst/>
          </a:prstGeom>
          <a:noFill/>
          <a:ln cap="flat" cmpd="sng" w="9525">
            <a:solidFill>
              <a:schemeClr val="dk2"/>
            </a:solidFill>
            <a:prstDash val="solid"/>
            <a:round/>
            <a:headEnd len="med" w="med" type="none"/>
            <a:tailEnd len="med" w="med" type="none"/>
          </a:ln>
        </p:spPr>
      </p:cxnSp>
      <p:cxnSp>
        <p:nvCxnSpPr>
          <p:cNvPr id="1419" name="Google Shape;1419;p88"/>
          <p:cNvCxnSpPr/>
          <p:nvPr/>
        </p:nvCxnSpPr>
        <p:spPr>
          <a:xfrm rot="10800000">
            <a:off x="1259631" y="2183150"/>
            <a:ext cx="6513300" cy="0"/>
          </a:xfrm>
          <a:prstGeom prst="straightConnector1">
            <a:avLst/>
          </a:prstGeom>
          <a:noFill/>
          <a:ln cap="flat" cmpd="sng" w="9525">
            <a:solidFill>
              <a:schemeClr val="lt2"/>
            </a:solidFill>
            <a:prstDash val="solid"/>
            <a:round/>
            <a:headEnd len="med" w="med" type="none"/>
            <a:tailEnd len="med" w="med" type="none"/>
          </a:ln>
        </p:spPr>
      </p:cxnSp>
      <p:cxnSp>
        <p:nvCxnSpPr>
          <p:cNvPr id="1420" name="Google Shape;1420;p88"/>
          <p:cNvCxnSpPr/>
          <p:nvPr/>
        </p:nvCxnSpPr>
        <p:spPr>
          <a:xfrm rot="10800000">
            <a:off x="4045069" y="2508148"/>
            <a:ext cx="761400" cy="1202700"/>
          </a:xfrm>
          <a:prstGeom prst="straightConnector1">
            <a:avLst/>
          </a:prstGeom>
          <a:noFill/>
          <a:ln cap="flat" cmpd="sng" w="9525">
            <a:solidFill>
              <a:schemeClr val="dk2"/>
            </a:solidFill>
            <a:prstDash val="dash"/>
            <a:round/>
            <a:headEnd len="med" w="med" type="none"/>
            <a:tailEnd len="med" w="med" type="triangle"/>
          </a:ln>
        </p:spPr>
      </p:cxnSp>
      <p:cxnSp>
        <p:nvCxnSpPr>
          <p:cNvPr id="1421" name="Google Shape;1421;p88"/>
          <p:cNvCxnSpPr/>
          <p:nvPr/>
        </p:nvCxnSpPr>
        <p:spPr>
          <a:xfrm flipH="1" rot="10800000">
            <a:off x="4806469" y="2512948"/>
            <a:ext cx="1223400" cy="1197900"/>
          </a:xfrm>
          <a:prstGeom prst="straightConnector1">
            <a:avLst/>
          </a:prstGeom>
          <a:noFill/>
          <a:ln cap="flat" cmpd="sng" w="9525">
            <a:solidFill>
              <a:schemeClr val="dk2"/>
            </a:solidFill>
            <a:prstDash val="dash"/>
            <a:round/>
            <a:headEnd len="med" w="med" type="none"/>
            <a:tailEnd len="med" w="med" type="triangle"/>
          </a:ln>
        </p:spPr>
      </p:cxnSp>
      <p:cxnSp>
        <p:nvCxnSpPr>
          <p:cNvPr id="1422" name="Google Shape;1422;p88"/>
          <p:cNvCxnSpPr/>
          <p:nvPr/>
        </p:nvCxnSpPr>
        <p:spPr>
          <a:xfrm rot="10800000">
            <a:off x="4515769" y="2503048"/>
            <a:ext cx="290700" cy="1207800"/>
          </a:xfrm>
          <a:prstGeom prst="straightConnector1">
            <a:avLst/>
          </a:prstGeom>
          <a:noFill/>
          <a:ln cap="flat" cmpd="sng" w="9525">
            <a:solidFill>
              <a:schemeClr val="dk2"/>
            </a:solidFill>
            <a:prstDash val="dash"/>
            <a:round/>
            <a:headEnd len="med" w="med" type="none"/>
            <a:tailEnd len="med" w="med" type="triangle"/>
          </a:ln>
        </p:spPr>
      </p:cxnSp>
      <p:cxnSp>
        <p:nvCxnSpPr>
          <p:cNvPr id="1423" name="Google Shape;1423;p88"/>
          <p:cNvCxnSpPr/>
          <p:nvPr/>
        </p:nvCxnSpPr>
        <p:spPr>
          <a:xfrm flipH="1" rot="10800000">
            <a:off x="4806469" y="2503048"/>
            <a:ext cx="224700" cy="1207800"/>
          </a:xfrm>
          <a:prstGeom prst="straightConnector1">
            <a:avLst/>
          </a:prstGeom>
          <a:noFill/>
          <a:ln cap="flat" cmpd="sng" w="9525">
            <a:solidFill>
              <a:schemeClr val="dk2"/>
            </a:solidFill>
            <a:prstDash val="dash"/>
            <a:round/>
            <a:headEnd len="med" w="med" type="none"/>
            <a:tailEnd len="med" w="med" type="triangle"/>
          </a:ln>
        </p:spPr>
      </p:cxnSp>
      <p:sp>
        <p:nvSpPr>
          <p:cNvPr id="1424" name="Google Shape;1424;p88"/>
          <p:cNvSpPr/>
          <p:nvPr/>
        </p:nvSpPr>
        <p:spPr>
          <a:xfrm>
            <a:off x="4777261" y="3681259"/>
            <a:ext cx="54600" cy="546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88"/>
          <p:cNvSpPr txBox="1"/>
          <p:nvPr/>
        </p:nvSpPr>
        <p:spPr>
          <a:xfrm>
            <a:off x="5047991" y="2751010"/>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a:t>
            </a:r>
            <a:endParaRPr>
              <a:solidFill>
                <a:schemeClr val="dk2"/>
              </a:solidFill>
              <a:latin typeface="Inter"/>
              <a:ea typeface="Inter"/>
              <a:cs typeface="Inter"/>
              <a:sym typeface="Inter"/>
            </a:endParaRPr>
          </a:p>
        </p:txBody>
      </p:sp>
      <p:sp>
        <p:nvSpPr>
          <p:cNvPr id="1426" name="Google Shape;1426;p88"/>
          <p:cNvSpPr txBox="1"/>
          <p:nvPr/>
        </p:nvSpPr>
        <p:spPr>
          <a:xfrm>
            <a:off x="5394449" y="1580976"/>
            <a:ext cx="381600" cy="45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Inter"/>
                <a:ea typeface="Inter"/>
                <a:cs typeface="Inter"/>
                <a:sym typeface="Inter"/>
              </a:rPr>
              <a:t>...</a:t>
            </a:r>
            <a:endParaRPr>
              <a:solidFill>
                <a:schemeClr val="lt2"/>
              </a:solidFill>
              <a:latin typeface="Inter"/>
              <a:ea typeface="Inter"/>
              <a:cs typeface="Inter"/>
              <a:sym typeface="Inter"/>
            </a:endParaRPr>
          </a:p>
        </p:txBody>
      </p:sp>
      <p:sp>
        <p:nvSpPr>
          <p:cNvPr id="1427" name="Google Shape;1427;p88"/>
          <p:cNvSpPr/>
          <p:nvPr/>
        </p:nvSpPr>
        <p:spPr>
          <a:xfrm>
            <a:off x="3850950" y="1686023"/>
            <a:ext cx="381600" cy="222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28" name="Google Shape;1428;p88"/>
          <p:cNvCxnSpPr/>
          <p:nvPr/>
        </p:nvCxnSpPr>
        <p:spPr>
          <a:xfrm rot="10800000">
            <a:off x="3877413" y="1713801"/>
            <a:ext cx="165900" cy="461400"/>
          </a:xfrm>
          <a:prstGeom prst="straightConnector1">
            <a:avLst/>
          </a:prstGeom>
          <a:noFill/>
          <a:ln cap="flat" cmpd="sng" w="9525">
            <a:solidFill>
              <a:schemeClr val="lt2"/>
            </a:solidFill>
            <a:prstDash val="dash"/>
            <a:round/>
            <a:headEnd len="med" w="med" type="none"/>
            <a:tailEnd len="med" w="med" type="triangle"/>
          </a:ln>
        </p:spPr>
      </p:cxnSp>
      <p:cxnSp>
        <p:nvCxnSpPr>
          <p:cNvPr id="1429" name="Google Shape;1429;p88"/>
          <p:cNvCxnSpPr/>
          <p:nvPr/>
        </p:nvCxnSpPr>
        <p:spPr>
          <a:xfrm flipH="1" rot="10800000">
            <a:off x="4043313" y="1719201"/>
            <a:ext cx="168600" cy="456000"/>
          </a:xfrm>
          <a:prstGeom prst="straightConnector1">
            <a:avLst/>
          </a:prstGeom>
          <a:noFill/>
          <a:ln cap="flat" cmpd="sng" w="9525">
            <a:solidFill>
              <a:schemeClr val="lt2"/>
            </a:solidFill>
            <a:prstDash val="dash"/>
            <a:round/>
            <a:headEnd len="med" w="med" type="none"/>
            <a:tailEnd len="med" w="med" type="triangle"/>
          </a:ln>
        </p:spPr>
      </p:cxnSp>
      <p:cxnSp>
        <p:nvCxnSpPr>
          <p:cNvPr id="1430" name="Google Shape;1430;p88"/>
          <p:cNvCxnSpPr/>
          <p:nvPr/>
        </p:nvCxnSpPr>
        <p:spPr>
          <a:xfrm rot="10800000">
            <a:off x="3980013" y="1711701"/>
            <a:ext cx="63300" cy="463500"/>
          </a:xfrm>
          <a:prstGeom prst="straightConnector1">
            <a:avLst/>
          </a:prstGeom>
          <a:noFill/>
          <a:ln cap="flat" cmpd="sng" w="9525">
            <a:solidFill>
              <a:schemeClr val="lt2"/>
            </a:solidFill>
            <a:prstDash val="dash"/>
            <a:round/>
            <a:headEnd len="med" w="med" type="none"/>
            <a:tailEnd len="med" w="med" type="triangle"/>
          </a:ln>
        </p:spPr>
      </p:cxnSp>
      <p:cxnSp>
        <p:nvCxnSpPr>
          <p:cNvPr id="1431" name="Google Shape;1431;p88"/>
          <p:cNvCxnSpPr/>
          <p:nvPr/>
        </p:nvCxnSpPr>
        <p:spPr>
          <a:xfrm flipH="1" rot="10800000">
            <a:off x="4043313" y="1711701"/>
            <a:ext cx="49200" cy="463500"/>
          </a:xfrm>
          <a:prstGeom prst="straightConnector1">
            <a:avLst/>
          </a:prstGeom>
          <a:noFill/>
          <a:ln cap="flat" cmpd="sng" w="9525">
            <a:solidFill>
              <a:schemeClr val="lt2"/>
            </a:solidFill>
            <a:prstDash val="dash"/>
            <a:round/>
            <a:headEnd len="med" w="med" type="none"/>
            <a:tailEnd len="med" w="med" type="triangle"/>
          </a:ln>
        </p:spPr>
      </p:cxnSp>
      <p:sp>
        <p:nvSpPr>
          <p:cNvPr id="1432" name="Google Shape;1432;p88"/>
          <p:cNvSpPr/>
          <p:nvPr/>
        </p:nvSpPr>
        <p:spPr>
          <a:xfrm>
            <a:off x="4027373" y="2164548"/>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88"/>
          <p:cNvSpPr/>
          <p:nvPr/>
        </p:nvSpPr>
        <p:spPr>
          <a:xfrm>
            <a:off x="4342836" y="1686023"/>
            <a:ext cx="381600" cy="222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34" name="Google Shape;1434;p88"/>
          <p:cNvCxnSpPr/>
          <p:nvPr/>
        </p:nvCxnSpPr>
        <p:spPr>
          <a:xfrm rot="10800000">
            <a:off x="4369299" y="1713801"/>
            <a:ext cx="165900" cy="461400"/>
          </a:xfrm>
          <a:prstGeom prst="straightConnector1">
            <a:avLst/>
          </a:prstGeom>
          <a:noFill/>
          <a:ln cap="flat" cmpd="sng" w="9525">
            <a:solidFill>
              <a:schemeClr val="lt2"/>
            </a:solidFill>
            <a:prstDash val="dash"/>
            <a:round/>
            <a:headEnd len="med" w="med" type="none"/>
            <a:tailEnd len="med" w="med" type="triangle"/>
          </a:ln>
        </p:spPr>
      </p:cxnSp>
      <p:cxnSp>
        <p:nvCxnSpPr>
          <p:cNvPr id="1435" name="Google Shape;1435;p88"/>
          <p:cNvCxnSpPr/>
          <p:nvPr/>
        </p:nvCxnSpPr>
        <p:spPr>
          <a:xfrm flipH="1" rot="10800000">
            <a:off x="4535199" y="1719201"/>
            <a:ext cx="168600" cy="456000"/>
          </a:xfrm>
          <a:prstGeom prst="straightConnector1">
            <a:avLst/>
          </a:prstGeom>
          <a:noFill/>
          <a:ln cap="flat" cmpd="sng" w="9525">
            <a:solidFill>
              <a:schemeClr val="lt2"/>
            </a:solidFill>
            <a:prstDash val="dash"/>
            <a:round/>
            <a:headEnd len="med" w="med" type="none"/>
            <a:tailEnd len="med" w="med" type="triangle"/>
          </a:ln>
        </p:spPr>
      </p:cxnSp>
      <p:cxnSp>
        <p:nvCxnSpPr>
          <p:cNvPr id="1436" name="Google Shape;1436;p88"/>
          <p:cNvCxnSpPr/>
          <p:nvPr/>
        </p:nvCxnSpPr>
        <p:spPr>
          <a:xfrm rot="10800000">
            <a:off x="4471899" y="1711701"/>
            <a:ext cx="63300" cy="463500"/>
          </a:xfrm>
          <a:prstGeom prst="straightConnector1">
            <a:avLst/>
          </a:prstGeom>
          <a:noFill/>
          <a:ln cap="flat" cmpd="sng" w="9525">
            <a:solidFill>
              <a:schemeClr val="lt2"/>
            </a:solidFill>
            <a:prstDash val="dash"/>
            <a:round/>
            <a:headEnd len="med" w="med" type="none"/>
            <a:tailEnd len="med" w="med" type="triangle"/>
          </a:ln>
        </p:spPr>
      </p:cxnSp>
      <p:cxnSp>
        <p:nvCxnSpPr>
          <p:cNvPr id="1437" name="Google Shape;1437;p88"/>
          <p:cNvCxnSpPr/>
          <p:nvPr/>
        </p:nvCxnSpPr>
        <p:spPr>
          <a:xfrm flipH="1" rot="10800000">
            <a:off x="4535199" y="1711701"/>
            <a:ext cx="49200" cy="463500"/>
          </a:xfrm>
          <a:prstGeom prst="straightConnector1">
            <a:avLst/>
          </a:prstGeom>
          <a:noFill/>
          <a:ln cap="flat" cmpd="sng" w="9525">
            <a:solidFill>
              <a:schemeClr val="lt2"/>
            </a:solidFill>
            <a:prstDash val="dash"/>
            <a:round/>
            <a:headEnd len="med" w="med" type="none"/>
            <a:tailEnd len="med" w="med" type="triangle"/>
          </a:ln>
        </p:spPr>
      </p:cxnSp>
      <p:sp>
        <p:nvSpPr>
          <p:cNvPr id="1438" name="Google Shape;1438;p88"/>
          <p:cNvSpPr/>
          <p:nvPr/>
        </p:nvSpPr>
        <p:spPr>
          <a:xfrm>
            <a:off x="4519260" y="2164548"/>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88"/>
          <p:cNvSpPr/>
          <p:nvPr/>
        </p:nvSpPr>
        <p:spPr>
          <a:xfrm>
            <a:off x="4841550" y="1686023"/>
            <a:ext cx="381600" cy="222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40" name="Google Shape;1440;p88"/>
          <p:cNvCxnSpPr/>
          <p:nvPr/>
        </p:nvCxnSpPr>
        <p:spPr>
          <a:xfrm rot="10800000">
            <a:off x="4868012" y="1713801"/>
            <a:ext cx="165900" cy="461400"/>
          </a:xfrm>
          <a:prstGeom prst="straightConnector1">
            <a:avLst/>
          </a:prstGeom>
          <a:noFill/>
          <a:ln cap="flat" cmpd="sng" w="9525">
            <a:solidFill>
              <a:schemeClr val="lt2"/>
            </a:solidFill>
            <a:prstDash val="dash"/>
            <a:round/>
            <a:headEnd len="med" w="med" type="none"/>
            <a:tailEnd len="med" w="med" type="triangle"/>
          </a:ln>
        </p:spPr>
      </p:cxnSp>
      <p:cxnSp>
        <p:nvCxnSpPr>
          <p:cNvPr id="1441" name="Google Shape;1441;p88"/>
          <p:cNvCxnSpPr/>
          <p:nvPr/>
        </p:nvCxnSpPr>
        <p:spPr>
          <a:xfrm flipH="1" rot="10800000">
            <a:off x="5033912" y="1719201"/>
            <a:ext cx="168600" cy="456000"/>
          </a:xfrm>
          <a:prstGeom prst="straightConnector1">
            <a:avLst/>
          </a:prstGeom>
          <a:noFill/>
          <a:ln cap="flat" cmpd="sng" w="9525">
            <a:solidFill>
              <a:schemeClr val="lt2"/>
            </a:solidFill>
            <a:prstDash val="dash"/>
            <a:round/>
            <a:headEnd len="med" w="med" type="none"/>
            <a:tailEnd len="med" w="med" type="triangle"/>
          </a:ln>
        </p:spPr>
      </p:cxnSp>
      <p:cxnSp>
        <p:nvCxnSpPr>
          <p:cNvPr id="1442" name="Google Shape;1442;p88"/>
          <p:cNvCxnSpPr/>
          <p:nvPr/>
        </p:nvCxnSpPr>
        <p:spPr>
          <a:xfrm rot="10800000">
            <a:off x="4970612" y="1711701"/>
            <a:ext cx="63300" cy="463500"/>
          </a:xfrm>
          <a:prstGeom prst="straightConnector1">
            <a:avLst/>
          </a:prstGeom>
          <a:noFill/>
          <a:ln cap="flat" cmpd="sng" w="9525">
            <a:solidFill>
              <a:schemeClr val="lt2"/>
            </a:solidFill>
            <a:prstDash val="dash"/>
            <a:round/>
            <a:headEnd len="med" w="med" type="none"/>
            <a:tailEnd len="med" w="med" type="triangle"/>
          </a:ln>
        </p:spPr>
      </p:cxnSp>
      <p:cxnSp>
        <p:nvCxnSpPr>
          <p:cNvPr id="1443" name="Google Shape;1443;p88"/>
          <p:cNvCxnSpPr/>
          <p:nvPr/>
        </p:nvCxnSpPr>
        <p:spPr>
          <a:xfrm flipH="1" rot="10800000">
            <a:off x="5033912" y="1711701"/>
            <a:ext cx="49200" cy="463500"/>
          </a:xfrm>
          <a:prstGeom prst="straightConnector1">
            <a:avLst/>
          </a:prstGeom>
          <a:noFill/>
          <a:ln cap="flat" cmpd="sng" w="9525">
            <a:solidFill>
              <a:schemeClr val="lt2"/>
            </a:solidFill>
            <a:prstDash val="dash"/>
            <a:round/>
            <a:headEnd len="med" w="med" type="none"/>
            <a:tailEnd len="med" w="med" type="triangle"/>
          </a:ln>
        </p:spPr>
      </p:cxnSp>
      <p:sp>
        <p:nvSpPr>
          <p:cNvPr id="1444" name="Google Shape;1444;p88"/>
          <p:cNvSpPr/>
          <p:nvPr/>
        </p:nvSpPr>
        <p:spPr>
          <a:xfrm>
            <a:off x="5017973" y="2164548"/>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88"/>
          <p:cNvSpPr/>
          <p:nvPr/>
        </p:nvSpPr>
        <p:spPr>
          <a:xfrm>
            <a:off x="5856925" y="1686023"/>
            <a:ext cx="381600" cy="222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46" name="Google Shape;1446;p88"/>
          <p:cNvCxnSpPr/>
          <p:nvPr/>
        </p:nvCxnSpPr>
        <p:spPr>
          <a:xfrm rot="10800000">
            <a:off x="5883388" y="1713801"/>
            <a:ext cx="165900" cy="461400"/>
          </a:xfrm>
          <a:prstGeom prst="straightConnector1">
            <a:avLst/>
          </a:prstGeom>
          <a:noFill/>
          <a:ln cap="flat" cmpd="sng" w="9525">
            <a:solidFill>
              <a:schemeClr val="lt2"/>
            </a:solidFill>
            <a:prstDash val="dash"/>
            <a:round/>
            <a:headEnd len="med" w="med" type="none"/>
            <a:tailEnd len="med" w="med" type="triangle"/>
          </a:ln>
        </p:spPr>
      </p:cxnSp>
      <p:cxnSp>
        <p:nvCxnSpPr>
          <p:cNvPr id="1447" name="Google Shape;1447;p88"/>
          <p:cNvCxnSpPr/>
          <p:nvPr/>
        </p:nvCxnSpPr>
        <p:spPr>
          <a:xfrm flipH="1" rot="10800000">
            <a:off x="6049288" y="1719201"/>
            <a:ext cx="168600" cy="456000"/>
          </a:xfrm>
          <a:prstGeom prst="straightConnector1">
            <a:avLst/>
          </a:prstGeom>
          <a:noFill/>
          <a:ln cap="flat" cmpd="sng" w="9525">
            <a:solidFill>
              <a:schemeClr val="lt2"/>
            </a:solidFill>
            <a:prstDash val="dash"/>
            <a:round/>
            <a:headEnd len="med" w="med" type="none"/>
            <a:tailEnd len="med" w="med" type="triangle"/>
          </a:ln>
        </p:spPr>
      </p:cxnSp>
      <p:cxnSp>
        <p:nvCxnSpPr>
          <p:cNvPr id="1448" name="Google Shape;1448;p88"/>
          <p:cNvCxnSpPr/>
          <p:nvPr/>
        </p:nvCxnSpPr>
        <p:spPr>
          <a:xfrm rot="10800000">
            <a:off x="5985988" y="1711701"/>
            <a:ext cx="63300" cy="463500"/>
          </a:xfrm>
          <a:prstGeom prst="straightConnector1">
            <a:avLst/>
          </a:prstGeom>
          <a:noFill/>
          <a:ln cap="flat" cmpd="sng" w="9525">
            <a:solidFill>
              <a:schemeClr val="lt2"/>
            </a:solidFill>
            <a:prstDash val="dash"/>
            <a:round/>
            <a:headEnd len="med" w="med" type="none"/>
            <a:tailEnd len="med" w="med" type="triangle"/>
          </a:ln>
        </p:spPr>
      </p:cxnSp>
      <p:cxnSp>
        <p:nvCxnSpPr>
          <p:cNvPr id="1449" name="Google Shape;1449;p88"/>
          <p:cNvCxnSpPr/>
          <p:nvPr/>
        </p:nvCxnSpPr>
        <p:spPr>
          <a:xfrm flipH="1" rot="10800000">
            <a:off x="6049288" y="1711701"/>
            <a:ext cx="49200" cy="463500"/>
          </a:xfrm>
          <a:prstGeom prst="straightConnector1">
            <a:avLst/>
          </a:prstGeom>
          <a:noFill/>
          <a:ln cap="flat" cmpd="sng" w="9525">
            <a:solidFill>
              <a:schemeClr val="lt2"/>
            </a:solidFill>
            <a:prstDash val="dash"/>
            <a:round/>
            <a:headEnd len="med" w="med" type="none"/>
            <a:tailEnd len="med" w="med" type="triangle"/>
          </a:ln>
        </p:spPr>
      </p:cxnSp>
      <p:sp>
        <p:nvSpPr>
          <p:cNvPr id="1450" name="Google Shape;1450;p88"/>
          <p:cNvSpPr/>
          <p:nvPr/>
        </p:nvSpPr>
        <p:spPr>
          <a:xfrm>
            <a:off x="6033349" y="2164548"/>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88"/>
          <p:cNvSpPr/>
          <p:nvPr/>
        </p:nvSpPr>
        <p:spPr>
          <a:xfrm>
            <a:off x="3979559" y="2254865"/>
            <a:ext cx="148500" cy="173400"/>
          </a:xfrm>
          <a:prstGeom prst="foldedCorner">
            <a:avLst>
              <a:gd fmla="val 1666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88"/>
          <p:cNvSpPr/>
          <p:nvPr/>
        </p:nvSpPr>
        <p:spPr>
          <a:xfrm>
            <a:off x="4467607" y="2254865"/>
            <a:ext cx="148500" cy="173400"/>
          </a:xfrm>
          <a:prstGeom prst="foldedCorner">
            <a:avLst>
              <a:gd fmla="val 1666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88"/>
          <p:cNvSpPr/>
          <p:nvPr/>
        </p:nvSpPr>
        <p:spPr>
          <a:xfrm>
            <a:off x="4965204" y="2254865"/>
            <a:ext cx="148500" cy="173400"/>
          </a:xfrm>
          <a:prstGeom prst="foldedCorner">
            <a:avLst>
              <a:gd fmla="val 1666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88"/>
          <p:cNvSpPr/>
          <p:nvPr/>
        </p:nvSpPr>
        <p:spPr>
          <a:xfrm>
            <a:off x="5976484" y="2254865"/>
            <a:ext cx="148500" cy="173400"/>
          </a:xfrm>
          <a:prstGeom prst="foldedCorner">
            <a:avLst>
              <a:gd fmla="val 1666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88"/>
          <p:cNvSpPr txBox="1"/>
          <p:nvPr/>
        </p:nvSpPr>
        <p:spPr>
          <a:xfrm>
            <a:off x="5379585" y="2087446"/>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Inter"/>
                <a:ea typeface="Inter"/>
                <a:cs typeface="Inter"/>
                <a:sym typeface="Inter"/>
              </a:rPr>
              <a:t>...</a:t>
            </a:r>
            <a:endParaRPr>
              <a:solidFill>
                <a:schemeClr val="lt2"/>
              </a:solidFill>
              <a:latin typeface="Inter"/>
              <a:ea typeface="Inter"/>
              <a:cs typeface="Inter"/>
              <a:sym typeface="Inter"/>
            </a:endParaRPr>
          </a:p>
        </p:txBody>
      </p:sp>
      <p:sp>
        <p:nvSpPr>
          <p:cNvPr id="1456" name="Google Shape;1456;p88"/>
          <p:cNvSpPr txBox="1"/>
          <p:nvPr/>
        </p:nvSpPr>
        <p:spPr>
          <a:xfrm>
            <a:off x="1182650" y="1921454"/>
            <a:ext cx="1822800" cy="23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First pass: light sampling</a:t>
            </a:r>
            <a:endParaRPr sz="1000">
              <a:solidFill>
                <a:schemeClr val="lt2"/>
              </a:solidFill>
              <a:latin typeface="Inter"/>
              <a:ea typeface="Inter"/>
              <a:cs typeface="Inter"/>
              <a:sym typeface="Inter"/>
            </a:endParaRPr>
          </a:p>
        </p:txBody>
      </p:sp>
      <p:sp>
        <p:nvSpPr>
          <p:cNvPr id="1457" name="Google Shape;1457;p88"/>
          <p:cNvSpPr txBox="1"/>
          <p:nvPr/>
        </p:nvSpPr>
        <p:spPr>
          <a:xfrm>
            <a:off x="1182650" y="2231562"/>
            <a:ext cx="1822800" cy="23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Intermediate results</a:t>
            </a:r>
            <a:endParaRPr sz="1000">
              <a:solidFill>
                <a:schemeClr val="lt2"/>
              </a:solidFill>
              <a:latin typeface="Inter"/>
              <a:ea typeface="Inter"/>
              <a:cs typeface="Inter"/>
              <a:sym typeface="Inter"/>
            </a:endParaRPr>
          </a:p>
        </p:txBody>
      </p:sp>
      <p:sp>
        <p:nvSpPr>
          <p:cNvPr id="1458" name="Google Shape;1458;p88"/>
          <p:cNvSpPr txBox="1"/>
          <p:nvPr/>
        </p:nvSpPr>
        <p:spPr>
          <a:xfrm>
            <a:off x="1182650" y="3445442"/>
            <a:ext cx="2910000" cy="23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Second pass: BSDF sampling / gathering</a:t>
            </a:r>
            <a:endParaRPr sz="1000">
              <a:solidFill>
                <a:schemeClr val="dk2"/>
              </a:solidFill>
              <a:latin typeface="Inter"/>
              <a:ea typeface="Inter"/>
              <a:cs typeface="Inter"/>
              <a:sym typeface="Inter"/>
            </a:endParaRPr>
          </a:p>
        </p:txBody>
      </p:sp>
      <p:sp>
        <p:nvSpPr>
          <p:cNvPr id="1459" name="Google Shape;1459;p88"/>
          <p:cNvSpPr txBox="1"/>
          <p:nvPr/>
        </p:nvSpPr>
        <p:spPr>
          <a:xfrm>
            <a:off x="7297435" y="2886539"/>
            <a:ext cx="324900" cy="24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2"/>
                </a:solidFill>
                <a:latin typeface="Inter"/>
                <a:ea typeface="Inter"/>
                <a:cs typeface="Inter"/>
                <a:sym typeface="Inter"/>
              </a:rPr>
              <a:t>2D</a:t>
            </a:r>
            <a:endParaRPr sz="700">
              <a:solidFill>
                <a:schemeClr val="dk2"/>
              </a:solidFill>
              <a:latin typeface="Inter"/>
              <a:ea typeface="Inter"/>
              <a:cs typeface="Inter"/>
              <a:sym typeface="Inter"/>
            </a:endParaRPr>
          </a:p>
        </p:txBody>
      </p:sp>
      <p:sp>
        <p:nvSpPr>
          <p:cNvPr id="1460" name="Google Shape;1460;p88"/>
          <p:cNvSpPr txBox="1"/>
          <p:nvPr/>
        </p:nvSpPr>
        <p:spPr>
          <a:xfrm>
            <a:off x="7305916" y="1372799"/>
            <a:ext cx="324900" cy="22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2D</a:t>
            </a:r>
            <a:endParaRPr sz="700">
              <a:solidFill>
                <a:schemeClr val="lt2"/>
              </a:solidFill>
              <a:latin typeface="Inter"/>
              <a:ea typeface="Inter"/>
              <a:cs typeface="Inter"/>
              <a:sym typeface="Inter"/>
            </a:endParaRPr>
          </a:p>
        </p:txBody>
      </p:sp>
      <p:pic>
        <p:nvPicPr>
          <p:cNvPr id="1461" name="Google Shape;1461;p88"/>
          <p:cNvPicPr preferRelativeResize="0"/>
          <p:nvPr/>
        </p:nvPicPr>
        <p:blipFill>
          <a:blip r:embed="rId3">
            <a:alphaModFix/>
          </a:blip>
          <a:stretch>
            <a:fillRect/>
          </a:stretch>
        </p:blipFill>
        <p:spPr>
          <a:xfrm>
            <a:off x="7158543" y="1562470"/>
            <a:ext cx="605150" cy="612958"/>
          </a:xfrm>
          <a:prstGeom prst="rect">
            <a:avLst/>
          </a:prstGeom>
          <a:noFill/>
          <a:ln>
            <a:noFill/>
          </a:ln>
        </p:spPr>
      </p:pic>
      <p:pic>
        <p:nvPicPr>
          <p:cNvPr id="1462" name="Google Shape;1462;p88"/>
          <p:cNvPicPr preferRelativeResize="0"/>
          <p:nvPr/>
        </p:nvPicPr>
        <p:blipFill>
          <a:blip r:embed="rId4">
            <a:alphaModFix/>
          </a:blip>
          <a:stretch>
            <a:fillRect/>
          </a:stretch>
        </p:blipFill>
        <p:spPr>
          <a:xfrm>
            <a:off x="7180807" y="3086678"/>
            <a:ext cx="580238" cy="580238"/>
          </a:xfrm>
          <a:prstGeom prst="rect">
            <a:avLst/>
          </a:prstGeom>
          <a:noFill/>
          <a:ln>
            <a:noFill/>
          </a:ln>
        </p:spPr>
      </p:pic>
      <p:cxnSp>
        <p:nvCxnSpPr>
          <p:cNvPr id="1463" name="Google Shape;1463;p88"/>
          <p:cNvCxnSpPr/>
          <p:nvPr/>
        </p:nvCxnSpPr>
        <p:spPr>
          <a:xfrm rot="10800000">
            <a:off x="1259631" y="2493258"/>
            <a:ext cx="6513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7" name="Shape 1467"/>
        <p:cNvGrpSpPr/>
        <p:nvPr/>
      </p:nvGrpSpPr>
      <p:grpSpPr>
        <a:xfrm>
          <a:off x="0" y="0"/>
          <a:ext cx="0" cy="0"/>
          <a:chOff x="0" y="0"/>
          <a:chExt cx="0" cy="0"/>
        </a:xfrm>
      </p:grpSpPr>
      <p:cxnSp>
        <p:nvCxnSpPr>
          <p:cNvPr id="1468" name="Google Shape;1468;p89"/>
          <p:cNvCxnSpPr/>
          <p:nvPr/>
        </p:nvCxnSpPr>
        <p:spPr>
          <a:xfrm>
            <a:off x="1810069" y="2983043"/>
            <a:ext cx="1414500" cy="163500"/>
          </a:xfrm>
          <a:prstGeom prst="straightConnector1">
            <a:avLst/>
          </a:prstGeom>
          <a:noFill/>
          <a:ln cap="flat" cmpd="sng" w="9525">
            <a:solidFill>
              <a:schemeClr val="dk2"/>
            </a:solidFill>
            <a:prstDash val="dash"/>
            <a:round/>
            <a:headEnd len="med" w="med" type="none"/>
            <a:tailEnd len="med" w="med" type="triangle"/>
          </a:ln>
        </p:spPr>
      </p:cxnSp>
      <p:cxnSp>
        <p:nvCxnSpPr>
          <p:cNvPr id="1469" name="Google Shape;1469;p89"/>
          <p:cNvCxnSpPr/>
          <p:nvPr/>
        </p:nvCxnSpPr>
        <p:spPr>
          <a:xfrm>
            <a:off x="1811280" y="3002863"/>
            <a:ext cx="1414500" cy="163500"/>
          </a:xfrm>
          <a:prstGeom prst="straightConnector1">
            <a:avLst/>
          </a:prstGeom>
          <a:noFill/>
          <a:ln cap="flat" cmpd="sng" w="9525">
            <a:solidFill>
              <a:schemeClr val="dk2"/>
            </a:solidFill>
            <a:prstDash val="dash"/>
            <a:round/>
            <a:headEnd len="med" w="med" type="none"/>
            <a:tailEnd len="med" w="med" type="triangle"/>
          </a:ln>
        </p:spPr>
      </p:cxnSp>
      <p:cxnSp>
        <p:nvCxnSpPr>
          <p:cNvPr id="1470" name="Google Shape;1470;p89"/>
          <p:cNvCxnSpPr/>
          <p:nvPr/>
        </p:nvCxnSpPr>
        <p:spPr>
          <a:xfrm>
            <a:off x="1808858" y="3025217"/>
            <a:ext cx="1414500" cy="163500"/>
          </a:xfrm>
          <a:prstGeom prst="straightConnector1">
            <a:avLst/>
          </a:prstGeom>
          <a:noFill/>
          <a:ln cap="flat" cmpd="sng" w="9525">
            <a:solidFill>
              <a:schemeClr val="dk2"/>
            </a:solidFill>
            <a:prstDash val="dash"/>
            <a:round/>
            <a:headEnd len="med" w="med" type="none"/>
            <a:tailEnd len="med" w="med" type="triangle"/>
          </a:ln>
        </p:spPr>
      </p:cxnSp>
      <p:cxnSp>
        <p:nvCxnSpPr>
          <p:cNvPr id="1471" name="Google Shape;1471;p89"/>
          <p:cNvCxnSpPr/>
          <p:nvPr/>
        </p:nvCxnSpPr>
        <p:spPr>
          <a:xfrm>
            <a:off x="1811280" y="3044377"/>
            <a:ext cx="1414500" cy="163500"/>
          </a:xfrm>
          <a:prstGeom prst="straightConnector1">
            <a:avLst/>
          </a:prstGeom>
          <a:noFill/>
          <a:ln cap="flat" cmpd="sng" w="9525">
            <a:solidFill>
              <a:schemeClr val="dk2"/>
            </a:solidFill>
            <a:prstDash val="dash"/>
            <a:round/>
            <a:headEnd len="med" w="med" type="none"/>
            <a:tailEnd len="med" w="med" type="triangle"/>
          </a:ln>
        </p:spPr>
      </p:cxnSp>
      <p:sp>
        <p:nvSpPr>
          <p:cNvPr id="1472" name="Google Shape;1472;p89"/>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solidFill>
                  <a:schemeClr val="lt1"/>
                </a:solidFill>
              </a:rPr>
              <a:t>Through the Looking Glass</a:t>
            </a:r>
            <a:endParaRPr>
              <a:solidFill>
                <a:schemeClr val="lt1"/>
              </a:solidFill>
            </a:endParaRPr>
          </a:p>
          <a:p>
            <a:pPr indent="0" lvl="0" marL="0" rtl="0" algn="l">
              <a:spcBef>
                <a:spcPts val="0"/>
              </a:spcBef>
              <a:spcAft>
                <a:spcPts val="0"/>
              </a:spcAft>
              <a:buNone/>
            </a:pPr>
            <a:r>
              <a:t/>
            </a:r>
            <a:endParaRPr/>
          </a:p>
        </p:txBody>
      </p:sp>
      <p:sp>
        <p:nvSpPr>
          <p:cNvPr id="1473" name="Google Shape;1473;p89"/>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1474" name="Google Shape;1474;p89"/>
          <p:cNvCxnSpPr/>
          <p:nvPr/>
        </p:nvCxnSpPr>
        <p:spPr>
          <a:xfrm rot="10800000">
            <a:off x="4867666" y="3743600"/>
            <a:ext cx="3654600" cy="0"/>
          </a:xfrm>
          <a:prstGeom prst="straightConnector1">
            <a:avLst/>
          </a:prstGeom>
          <a:noFill/>
          <a:ln cap="flat" cmpd="sng" w="9525">
            <a:solidFill>
              <a:schemeClr val="dk2"/>
            </a:solidFill>
            <a:prstDash val="solid"/>
            <a:round/>
            <a:headEnd len="med" w="med" type="none"/>
            <a:tailEnd len="med" w="med" type="none"/>
          </a:ln>
        </p:spPr>
      </p:cxnSp>
      <p:cxnSp>
        <p:nvCxnSpPr>
          <p:cNvPr id="1475" name="Google Shape;1475;p89"/>
          <p:cNvCxnSpPr/>
          <p:nvPr/>
        </p:nvCxnSpPr>
        <p:spPr>
          <a:xfrm rot="10800000">
            <a:off x="4870216" y="2526275"/>
            <a:ext cx="3654600" cy="0"/>
          </a:xfrm>
          <a:prstGeom prst="straightConnector1">
            <a:avLst/>
          </a:prstGeom>
          <a:noFill/>
          <a:ln cap="flat" cmpd="sng" w="9525">
            <a:solidFill>
              <a:schemeClr val="lt2"/>
            </a:solidFill>
            <a:prstDash val="solid"/>
            <a:round/>
            <a:headEnd len="med" w="med" type="none"/>
            <a:tailEnd len="med" w="med" type="none"/>
          </a:ln>
        </p:spPr>
      </p:cxnSp>
      <p:cxnSp>
        <p:nvCxnSpPr>
          <p:cNvPr id="1476" name="Google Shape;1476;p89"/>
          <p:cNvCxnSpPr/>
          <p:nvPr/>
        </p:nvCxnSpPr>
        <p:spPr>
          <a:xfrm rot="10800000">
            <a:off x="5127719" y="2546473"/>
            <a:ext cx="761400" cy="1202700"/>
          </a:xfrm>
          <a:prstGeom prst="straightConnector1">
            <a:avLst/>
          </a:prstGeom>
          <a:noFill/>
          <a:ln cap="flat" cmpd="sng" w="9525">
            <a:solidFill>
              <a:schemeClr val="dk2"/>
            </a:solidFill>
            <a:prstDash val="dash"/>
            <a:round/>
            <a:headEnd len="med" w="med" type="none"/>
            <a:tailEnd len="med" w="med" type="triangle"/>
          </a:ln>
        </p:spPr>
      </p:cxnSp>
      <p:cxnSp>
        <p:nvCxnSpPr>
          <p:cNvPr id="1477" name="Google Shape;1477;p89"/>
          <p:cNvCxnSpPr/>
          <p:nvPr/>
        </p:nvCxnSpPr>
        <p:spPr>
          <a:xfrm flipH="1" rot="10800000">
            <a:off x="5889119" y="2551273"/>
            <a:ext cx="1223400" cy="1197900"/>
          </a:xfrm>
          <a:prstGeom prst="straightConnector1">
            <a:avLst/>
          </a:prstGeom>
          <a:noFill/>
          <a:ln cap="flat" cmpd="sng" w="9525">
            <a:solidFill>
              <a:schemeClr val="dk2"/>
            </a:solidFill>
            <a:prstDash val="dash"/>
            <a:round/>
            <a:headEnd len="med" w="med" type="none"/>
            <a:tailEnd len="med" w="med" type="triangle"/>
          </a:ln>
        </p:spPr>
      </p:cxnSp>
      <p:cxnSp>
        <p:nvCxnSpPr>
          <p:cNvPr id="1478" name="Google Shape;1478;p89"/>
          <p:cNvCxnSpPr/>
          <p:nvPr/>
        </p:nvCxnSpPr>
        <p:spPr>
          <a:xfrm rot="10800000">
            <a:off x="5598419" y="2541373"/>
            <a:ext cx="290700" cy="1207800"/>
          </a:xfrm>
          <a:prstGeom prst="straightConnector1">
            <a:avLst/>
          </a:prstGeom>
          <a:noFill/>
          <a:ln cap="flat" cmpd="sng" w="9525">
            <a:solidFill>
              <a:schemeClr val="dk2"/>
            </a:solidFill>
            <a:prstDash val="dash"/>
            <a:round/>
            <a:headEnd len="med" w="med" type="none"/>
            <a:tailEnd len="med" w="med" type="triangle"/>
          </a:ln>
        </p:spPr>
      </p:cxnSp>
      <p:cxnSp>
        <p:nvCxnSpPr>
          <p:cNvPr id="1479" name="Google Shape;1479;p89"/>
          <p:cNvCxnSpPr/>
          <p:nvPr/>
        </p:nvCxnSpPr>
        <p:spPr>
          <a:xfrm flipH="1" rot="10800000">
            <a:off x="5889119" y="2541373"/>
            <a:ext cx="224700" cy="1207800"/>
          </a:xfrm>
          <a:prstGeom prst="straightConnector1">
            <a:avLst/>
          </a:prstGeom>
          <a:noFill/>
          <a:ln cap="flat" cmpd="sng" w="9525">
            <a:solidFill>
              <a:schemeClr val="dk2"/>
            </a:solidFill>
            <a:prstDash val="dash"/>
            <a:round/>
            <a:headEnd len="med" w="med" type="none"/>
            <a:tailEnd len="med" w="med" type="triangle"/>
          </a:ln>
        </p:spPr>
      </p:cxnSp>
      <p:sp>
        <p:nvSpPr>
          <p:cNvPr id="1480" name="Google Shape;1480;p89"/>
          <p:cNvSpPr/>
          <p:nvPr/>
        </p:nvSpPr>
        <p:spPr>
          <a:xfrm>
            <a:off x="5859911" y="3719584"/>
            <a:ext cx="54600" cy="546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89"/>
          <p:cNvSpPr txBox="1"/>
          <p:nvPr/>
        </p:nvSpPr>
        <p:spPr>
          <a:xfrm>
            <a:off x="6130641" y="2789335"/>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a:t>
            </a:r>
            <a:endParaRPr>
              <a:solidFill>
                <a:schemeClr val="dk2"/>
              </a:solidFill>
              <a:latin typeface="Inter"/>
              <a:ea typeface="Inter"/>
              <a:cs typeface="Inter"/>
              <a:sym typeface="Inter"/>
            </a:endParaRPr>
          </a:p>
        </p:txBody>
      </p:sp>
      <p:sp>
        <p:nvSpPr>
          <p:cNvPr id="1482" name="Google Shape;1482;p89"/>
          <p:cNvSpPr txBox="1"/>
          <p:nvPr/>
        </p:nvSpPr>
        <p:spPr>
          <a:xfrm>
            <a:off x="6477110" y="2098351"/>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Inter"/>
                <a:ea typeface="Inter"/>
                <a:cs typeface="Inter"/>
                <a:sym typeface="Inter"/>
              </a:rPr>
              <a:t>...</a:t>
            </a:r>
            <a:endParaRPr>
              <a:solidFill>
                <a:schemeClr val="lt2"/>
              </a:solidFill>
              <a:latin typeface="Inter"/>
              <a:ea typeface="Inter"/>
              <a:cs typeface="Inter"/>
              <a:sym typeface="Inter"/>
            </a:endParaRPr>
          </a:p>
        </p:txBody>
      </p:sp>
      <p:sp>
        <p:nvSpPr>
          <p:cNvPr id="1483" name="Google Shape;1483;p89"/>
          <p:cNvSpPr txBox="1"/>
          <p:nvPr/>
        </p:nvSpPr>
        <p:spPr>
          <a:xfrm>
            <a:off x="7712169" y="2714786"/>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2"/>
                </a:solidFill>
                <a:latin typeface="Inter"/>
                <a:ea typeface="Inter"/>
                <a:cs typeface="Inter"/>
                <a:sym typeface="Inter"/>
              </a:rPr>
              <a:t>64 samples</a:t>
            </a:r>
            <a:endParaRPr sz="700">
              <a:solidFill>
                <a:schemeClr val="dk2"/>
              </a:solidFill>
              <a:latin typeface="Inter"/>
              <a:ea typeface="Inter"/>
              <a:cs typeface="Inter"/>
              <a:sym typeface="Inter"/>
            </a:endParaRPr>
          </a:p>
        </p:txBody>
      </p:sp>
      <p:sp>
        <p:nvSpPr>
          <p:cNvPr id="1484" name="Google Shape;1484;p89"/>
          <p:cNvSpPr/>
          <p:nvPr/>
        </p:nvSpPr>
        <p:spPr>
          <a:xfrm>
            <a:off x="2134777" y="2240050"/>
            <a:ext cx="14052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89"/>
          <p:cNvSpPr/>
          <p:nvPr/>
        </p:nvSpPr>
        <p:spPr>
          <a:xfrm>
            <a:off x="4933610"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86" name="Google Shape;1486;p89"/>
          <p:cNvCxnSpPr/>
          <p:nvPr/>
        </p:nvCxnSpPr>
        <p:spPr>
          <a:xfrm rot="10800000">
            <a:off x="4960073" y="21922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487" name="Google Shape;1487;p89"/>
          <p:cNvCxnSpPr/>
          <p:nvPr/>
        </p:nvCxnSpPr>
        <p:spPr>
          <a:xfrm flipH="1" rot="10800000">
            <a:off x="5125973" y="21961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488" name="Google Shape;1488;p89"/>
          <p:cNvCxnSpPr/>
          <p:nvPr/>
        </p:nvCxnSpPr>
        <p:spPr>
          <a:xfrm rot="10800000">
            <a:off x="5062673" y="21907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489" name="Google Shape;1489;p89"/>
          <p:cNvCxnSpPr/>
          <p:nvPr/>
        </p:nvCxnSpPr>
        <p:spPr>
          <a:xfrm flipH="1" rot="10800000">
            <a:off x="5125973"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490" name="Google Shape;1490;p89"/>
          <p:cNvSpPr/>
          <p:nvPr/>
        </p:nvSpPr>
        <p:spPr>
          <a:xfrm>
            <a:off x="5110023"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89"/>
          <p:cNvSpPr/>
          <p:nvPr/>
        </p:nvSpPr>
        <p:spPr>
          <a:xfrm>
            <a:off x="5425497"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92" name="Google Shape;1492;p89"/>
          <p:cNvCxnSpPr/>
          <p:nvPr/>
        </p:nvCxnSpPr>
        <p:spPr>
          <a:xfrm rot="10800000">
            <a:off x="5451960" y="21922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493" name="Google Shape;1493;p89"/>
          <p:cNvCxnSpPr/>
          <p:nvPr/>
        </p:nvCxnSpPr>
        <p:spPr>
          <a:xfrm flipH="1" rot="10800000">
            <a:off x="5617860" y="21961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494" name="Google Shape;1494;p89"/>
          <p:cNvCxnSpPr/>
          <p:nvPr/>
        </p:nvCxnSpPr>
        <p:spPr>
          <a:xfrm rot="10800000">
            <a:off x="5554560" y="21907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495" name="Google Shape;1495;p89"/>
          <p:cNvCxnSpPr/>
          <p:nvPr/>
        </p:nvCxnSpPr>
        <p:spPr>
          <a:xfrm flipH="1" rot="10800000">
            <a:off x="5617860"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496" name="Google Shape;1496;p89"/>
          <p:cNvSpPr/>
          <p:nvPr/>
        </p:nvSpPr>
        <p:spPr>
          <a:xfrm>
            <a:off x="5601910"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89"/>
          <p:cNvSpPr/>
          <p:nvPr/>
        </p:nvSpPr>
        <p:spPr>
          <a:xfrm>
            <a:off x="5924210"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98" name="Google Shape;1498;p89"/>
          <p:cNvCxnSpPr/>
          <p:nvPr/>
        </p:nvCxnSpPr>
        <p:spPr>
          <a:xfrm rot="10800000">
            <a:off x="5950673" y="21922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499" name="Google Shape;1499;p89"/>
          <p:cNvCxnSpPr/>
          <p:nvPr/>
        </p:nvCxnSpPr>
        <p:spPr>
          <a:xfrm flipH="1" rot="10800000">
            <a:off x="6116573" y="21961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500" name="Google Shape;1500;p89"/>
          <p:cNvCxnSpPr/>
          <p:nvPr/>
        </p:nvCxnSpPr>
        <p:spPr>
          <a:xfrm rot="10800000">
            <a:off x="6053273" y="21907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501" name="Google Shape;1501;p89"/>
          <p:cNvCxnSpPr/>
          <p:nvPr/>
        </p:nvCxnSpPr>
        <p:spPr>
          <a:xfrm flipH="1" rot="10800000">
            <a:off x="6116573"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502" name="Google Shape;1502;p89"/>
          <p:cNvSpPr/>
          <p:nvPr/>
        </p:nvSpPr>
        <p:spPr>
          <a:xfrm>
            <a:off x="6100623"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89"/>
          <p:cNvSpPr/>
          <p:nvPr/>
        </p:nvSpPr>
        <p:spPr>
          <a:xfrm>
            <a:off x="6939586"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04" name="Google Shape;1504;p89"/>
          <p:cNvCxnSpPr/>
          <p:nvPr/>
        </p:nvCxnSpPr>
        <p:spPr>
          <a:xfrm rot="10800000">
            <a:off x="6966049" y="21922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505" name="Google Shape;1505;p89"/>
          <p:cNvCxnSpPr/>
          <p:nvPr/>
        </p:nvCxnSpPr>
        <p:spPr>
          <a:xfrm flipH="1" rot="10800000">
            <a:off x="7131949" y="21961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506" name="Google Shape;1506;p89"/>
          <p:cNvCxnSpPr/>
          <p:nvPr/>
        </p:nvCxnSpPr>
        <p:spPr>
          <a:xfrm rot="10800000">
            <a:off x="7068649" y="21907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507" name="Google Shape;1507;p89"/>
          <p:cNvCxnSpPr/>
          <p:nvPr/>
        </p:nvCxnSpPr>
        <p:spPr>
          <a:xfrm flipH="1" rot="10800000">
            <a:off x="7131949"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508" name="Google Shape;1508;p89"/>
          <p:cNvSpPr/>
          <p:nvPr/>
        </p:nvSpPr>
        <p:spPr>
          <a:xfrm>
            <a:off x="7115999"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09" name="Google Shape;1509;p89"/>
          <p:cNvPicPr preferRelativeResize="0"/>
          <p:nvPr/>
        </p:nvPicPr>
        <p:blipFill>
          <a:blip r:embed="rId3">
            <a:alphaModFix/>
          </a:blip>
          <a:stretch>
            <a:fillRect/>
          </a:stretch>
        </p:blipFill>
        <p:spPr>
          <a:xfrm>
            <a:off x="7664007" y="2916855"/>
            <a:ext cx="778500" cy="778500"/>
          </a:xfrm>
          <a:prstGeom prst="rect">
            <a:avLst/>
          </a:prstGeom>
          <a:noFill/>
          <a:ln>
            <a:noFill/>
          </a:ln>
        </p:spPr>
      </p:pic>
      <p:cxnSp>
        <p:nvCxnSpPr>
          <p:cNvPr id="1510" name="Google Shape;1510;p89"/>
          <p:cNvCxnSpPr/>
          <p:nvPr/>
        </p:nvCxnSpPr>
        <p:spPr>
          <a:xfrm rot="10800000">
            <a:off x="1813867" y="2743250"/>
            <a:ext cx="0" cy="534000"/>
          </a:xfrm>
          <a:prstGeom prst="straightConnector1">
            <a:avLst/>
          </a:prstGeom>
          <a:noFill/>
          <a:ln cap="flat" cmpd="sng" w="9525">
            <a:solidFill>
              <a:srgbClr val="A4C2F4"/>
            </a:solidFill>
            <a:prstDash val="solid"/>
            <a:round/>
            <a:headEnd len="med" w="med" type="none"/>
            <a:tailEnd len="med" w="med" type="none"/>
          </a:ln>
        </p:spPr>
      </p:cxnSp>
      <p:pic>
        <p:nvPicPr>
          <p:cNvPr id="1511" name="Google Shape;1511;p89"/>
          <p:cNvPicPr preferRelativeResize="0"/>
          <p:nvPr/>
        </p:nvPicPr>
        <p:blipFill>
          <a:blip r:embed="rId4">
            <a:alphaModFix/>
          </a:blip>
          <a:stretch>
            <a:fillRect/>
          </a:stretch>
        </p:blipFill>
        <p:spPr>
          <a:xfrm>
            <a:off x="513245" y="2687461"/>
            <a:ext cx="360750" cy="290600"/>
          </a:xfrm>
          <a:prstGeom prst="rect">
            <a:avLst/>
          </a:prstGeom>
          <a:noFill/>
          <a:ln>
            <a:noFill/>
          </a:ln>
        </p:spPr>
      </p:pic>
      <p:cxnSp>
        <p:nvCxnSpPr>
          <p:cNvPr id="1512" name="Google Shape;1512;p89"/>
          <p:cNvCxnSpPr/>
          <p:nvPr/>
        </p:nvCxnSpPr>
        <p:spPr>
          <a:xfrm flipH="1" rot="10800000">
            <a:off x="883910" y="1637491"/>
            <a:ext cx="2091000" cy="1144800"/>
          </a:xfrm>
          <a:prstGeom prst="straightConnector1">
            <a:avLst/>
          </a:prstGeom>
          <a:noFill/>
          <a:ln cap="flat" cmpd="sng" w="9525">
            <a:solidFill>
              <a:srgbClr val="434343"/>
            </a:solidFill>
            <a:prstDash val="dash"/>
            <a:round/>
            <a:headEnd len="med" w="med" type="none"/>
            <a:tailEnd len="med" w="med" type="none"/>
          </a:ln>
        </p:spPr>
      </p:cxnSp>
      <p:cxnSp>
        <p:nvCxnSpPr>
          <p:cNvPr id="1513" name="Google Shape;1513;p89"/>
          <p:cNvCxnSpPr/>
          <p:nvPr/>
        </p:nvCxnSpPr>
        <p:spPr>
          <a:xfrm>
            <a:off x="883910" y="2964422"/>
            <a:ext cx="2091000" cy="1111200"/>
          </a:xfrm>
          <a:prstGeom prst="straightConnector1">
            <a:avLst/>
          </a:prstGeom>
          <a:noFill/>
          <a:ln cap="flat" cmpd="sng" w="9525">
            <a:solidFill>
              <a:srgbClr val="434343"/>
            </a:solidFill>
            <a:prstDash val="dash"/>
            <a:round/>
            <a:headEnd len="med" w="med" type="none"/>
            <a:tailEnd len="med" w="med" type="none"/>
          </a:ln>
        </p:spPr>
      </p:cxnSp>
      <p:cxnSp>
        <p:nvCxnSpPr>
          <p:cNvPr id="1514" name="Google Shape;1514;p89"/>
          <p:cNvCxnSpPr/>
          <p:nvPr/>
        </p:nvCxnSpPr>
        <p:spPr>
          <a:xfrm>
            <a:off x="891925" y="2891961"/>
            <a:ext cx="926700" cy="120900"/>
          </a:xfrm>
          <a:prstGeom prst="straightConnector1">
            <a:avLst/>
          </a:prstGeom>
          <a:noFill/>
          <a:ln cap="flat" cmpd="sng" w="9525">
            <a:solidFill>
              <a:srgbClr val="1C4587"/>
            </a:solidFill>
            <a:prstDash val="dot"/>
            <a:round/>
            <a:headEnd len="med" w="med" type="none"/>
            <a:tailEnd len="med" w="med" type="none"/>
          </a:ln>
        </p:spPr>
      </p:cxnSp>
      <p:cxnSp>
        <p:nvCxnSpPr>
          <p:cNvPr id="1515" name="Google Shape;1515;p89"/>
          <p:cNvCxnSpPr/>
          <p:nvPr/>
        </p:nvCxnSpPr>
        <p:spPr>
          <a:xfrm flipH="1" rot="10800000">
            <a:off x="1602287" y="2784275"/>
            <a:ext cx="2833200" cy="961200"/>
          </a:xfrm>
          <a:prstGeom prst="straightConnector1">
            <a:avLst/>
          </a:prstGeom>
          <a:noFill/>
          <a:ln cap="flat" cmpd="sng" w="9525">
            <a:solidFill>
              <a:srgbClr val="EFEFEF"/>
            </a:solidFill>
            <a:prstDash val="solid"/>
            <a:round/>
            <a:headEnd len="med" w="med" type="none"/>
            <a:tailEnd len="med" w="med" type="none"/>
          </a:ln>
        </p:spPr>
      </p:cxnSp>
      <p:sp>
        <p:nvSpPr>
          <p:cNvPr id="1516" name="Google Shape;1516;p89"/>
          <p:cNvSpPr/>
          <p:nvPr/>
        </p:nvSpPr>
        <p:spPr>
          <a:xfrm>
            <a:off x="1769727" y="2970060"/>
            <a:ext cx="89400" cy="89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17" name="Google Shape;1517;p89"/>
          <p:cNvCxnSpPr/>
          <p:nvPr/>
        </p:nvCxnSpPr>
        <p:spPr>
          <a:xfrm rot="10800000">
            <a:off x="2249646" y="2254504"/>
            <a:ext cx="1035600" cy="915600"/>
          </a:xfrm>
          <a:prstGeom prst="straightConnector1">
            <a:avLst/>
          </a:prstGeom>
          <a:noFill/>
          <a:ln cap="flat" cmpd="sng" w="9525">
            <a:solidFill>
              <a:schemeClr val="lt2"/>
            </a:solidFill>
            <a:prstDash val="dash"/>
            <a:round/>
            <a:headEnd len="med" w="med" type="none"/>
            <a:tailEnd len="med" w="med" type="triangle"/>
          </a:ln>
        </p:spPr>
      </p:cxnSp>
      <p:cxnSp>
        <p:nvCxnSpPr>
          <p:cNvPr id="1518" name="Google Shape;1518;p89"/>
          <p:cNvCxnSpPr/>
          <p:nvPr/>
        </p:nvCxnSpPr>
        <p:spPr>
          <a:xfrm flipH="1" rot="10800000">
            <a:off x="3285246" y="2254504"/>
            <a:ext cx="153600" cy="915600"/>
          </a:xfrm>
          <a:prstGeom prst="straightConnector1">
            <a:avLst/>
          </a:prstGeom>
          <a:noFill/>
          <a:ln cap="flat" cmpd="sng" w="9525">
            <a:solidFill>
              <a:schemeClr val="lt2"/>
            </a:solidFill>
            <a:prstDash val="dash"/>
            <a:round/>
            <a:headEnd len="med" w="med" type="none"/>
            <a:tailEnd len="med" w="med" type="triangle"/>
          </a:ln>
        </p:spPr>
      </p:cxnSp>
      <p:cxnSp>
        <p:nvCxnSpPr>
          <p:cNvPr id="1519" name="Google Shape;1519;p89"/>
          <p:cNvCxnSpPr/>
          <p:nvPr/>
        </p:nvCxnSpPr>
        <p:spPr>
          <a:xfrm rot="10800000">
            <a:off x="2685846" y="2259604"/>
            <a:ext cx="599400" cy="910500"/>
          </a:xfrm>
          <a:prstGeom prst="straightConnector1">
            <a:avLst/>
          </a:prstGeom>
          <a:noFill/>
          <a:ln cap="flat" cmpd="sng" w="9525">
            <a:solidFill>
              <a:schemeClr val="lt2"/>
            </a:solidFill>
            <a:prstDash val="dash"/>
            <a:round/>
            <a:headEnd len="med" w="med" type="none"/>
            <a:tailEnd len="med" w="med" type="triangle"/>
          </a:ln>
        </p:spPr>
      </p:cxnSp>
      <p:cxnSp>
        <p:nvCxnSpPr>
          <p:cNvPr id="1520" name="Google Shape;1520;p89"/>
          <p:cNvCxnSpPr/>
          <p:nvPr/>
        </p:nvCxnSpPr>
        <p:spPr>
          <a:xfrm rot="10800000">
            <a:off x="3057246" y="2259604"/>
            <a:ext cx="228000" cy="910500"/>
          </a:xfrm>
          <a:prstGeom prst="straightConnector1">
            <a:avLst/>
          </a:prstGeom>
          <a:noFill/>
          <a:ln cap="flat" cmpd="sng" w="9525">
            <a:solidFill>
              <a:schemeClr val="lt2"/>
            </a:solidFill>
            <a:prstDash val="dash"/>
            <a:round/>
            <a:headEnd len="med" w="med" type="none"/>
            <a:tailEnd len="med" w="med" type="triangle"/>
          </a:ln>
        </p:spPr>
      </p:cxnSp>
      <p:sp>
        <p:nvSpPr>
          <p:cNvPr id="1521" name="Google Shape;1521;p89"/>
          <p:cNvSpPr/>
          <p:nvPr/>
        </p:nvSpPr>
        <p:spPr>
          <a:xfrm>
            <a:off x="3237188" y="3138020"/>
            <a:ext cx="82200" cy="822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89"/>
          <p:cNvSpPr txBox="1"/>
          <p:nvPr/>
        </p:nvSpPr>
        <p:spPr>
          <a:xfrm>
            <a:off x="5241521" y="1809752"/>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U</a:t>
            </a:r>
            <a:endParaRPr sz="700">
              <a:solidFill>
                <a:schemeClr val="lt2"/>
              </a:solidFill>
              <a:latin typeface="Inter"/>
              <a:ea typeface="Inter"/>
              <a:cs typeface="Inter"/>
              <a:sym typeface="Inter"/>
            </a:endParaRPr>
          </a:p>
        </p:txBody>
      </p:sp>
      <p:sp>
        <p:nvSpPr>
          <p:cNvPr id="1523" name="Google Shape;1523;p89"/>
          <p:cNvSpPr txBox="1"/>
          <p:nvPr/>
        </p:nvSpPr>
        <p:spPr>
          <a:xfrm>
            <a:off x="5740234" y="1809752"/>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U</a:t>
            </a:r>
            <a:endParaRPr sz="700">
              <a:solidFill>
                <a:schemeClr val="lt2"/>
              </a:solidFill>
              <a:latin typeface="Inter"/>
              <a:ea typeface="Inter"/>
              <a:cs typeface="Inter"/>
              <a:sym typeface="Inter"/>
            </a:endParaRPr>
          </a:p>
        </p:txBody>
      </p:sp>
      <p:sp>
        <p:nvSpPr>
          <p:cNvPr id="1524" name="Google Shape;1524;p89"/>
          <p:cNvSpPr txBox="1"/>
          <p:nvPr/>
        </p:nvSpPr>
        <p:spPr>
          <a:xfrm>
            <a:off x="6512145" y="1809752"/>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U</a:t>
            </a:r>
            <a:endParaRPr sz="700">
              <a:solidFill>
                <a:schemeClr val="lt2"/>
              </a:solidFill>
              <a:latin typeface="Inter"/>
              <a:ea typeface="Inter"/>
              <a:cs typeface="Inter"/>
              <a:sym typeface="Inter"/>
            </a:endParaRPr>
          </a:p>
        </p:txBody>
      </p:sp>
      <p:sp>
        <p:nvSpPr>
          <p:cNvPr id="1525" name="Google Shape;1525;p89"/>
          <p:cNvSpPr txBox="1"/>
          <p:nvPr/>
        </p:nvSpPr>
        <p:spPr>
          <a:xfrm>
            <a:off x="7350443" y="1764803"/>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2"/>
                </a:solidFill>
                <a:latin typeface="Inter"/>
                <a:ea typeface="Inter"/>
                <a:cs typeface="Inter"/>
                <a:sym typeface="Inter"/>
              </a:rPr>
              <a:t>=</a:t>
            </a:r>
            <a:endParaRPr sz="1200">
              <a:solidFill>
                <a:schemeClr val="lt2"/>
              </a:solidFill>
              <a:latin typeface="Inter"/>
              <a:ea typeface="Inter"/>
              <a:cs typeface="Inter"/>
              <a:sym typeface="Inter"/>
            </a:endParaRPr>
          </a:p>
        </p:txBody>
      </p:sp>
      <p:sp>
        <p:nvSpPr>
          <p:cNvPr id="1526" name="Google Shape;1526;p89"/>
          <p:cNvSpPr txBox="1"/>
          <p:nvPr/>
        </p:nvSpPr>
        <p:spPr>
          <a:xfrm>
            <a:off x="4882869" y="1571796"/>
            <a:ext cx="27270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lt2"/>
                </a:solidFill>
                <a:latin typeface="Inter"/>
                <a:ea typeface="Inter"/>
                <a:cs typeface="Inter"/>
                <a:sym typeface="Inter"/>
              </a:rPr>
              <a:t>   0 - 3              </a:t>
            </a:r>
            <a:r>
              <a:rPr lang="en" sz="600">
                <a:solidFill>
                  <a:schemeClr val="lt2"/>
                </a:solidFill>
                <a:latin typeface="Inter"/>
                <a:ea typeface="Inter"/>
                <a:cs typeface="Inter"/>
                <a:sym typeface="Inter"/>
              </a:rPr>
              <a:t>0 - 3</a:t>
            </a:r>
            <a:r>
              <a:rPr lang="en" sz="600">
                <a:solidFill>
                  <a:schemeClr val="lt2"/>
                </a:solidFill>
                <a:latin typeface="Inter"/>
                <a:ea typeface="Inter"/>
                <a:cs typeface="Inter"/>
                <a:sym typeface="Inter"/>
              </a:rPr>
              <a:t>                </a:t>
            </a:r>
            <a:r>
              <a:rPr lang="en" sz="600">
                <a:solidFill>
                  <a:schemeClr val="lt2"/>
                </a:solidFill>
                <a:latin typeface="Inter"/>
                <a:ea typeface="Inter"/>
                <a:cs typeface="Inter"/>
                <a:sym typeface="Inter"/>
              </a:rPr>
              <a:t>0 - 3</a:t>
            </a:r>
            <a:r>
              <a:rPr lang="en" sz="600">
                <a:solidFill>
                  <a:schemeClr val="lt2"/>
                </a:solidFill>
                <a:latin typeface="Inter"/>
                <a:ea typeface="Inter"/>
                <a:cs typeface="Inter"/>
                <a:sym typeface="Inter"/>
              </a:rPr>
              <a:t>                                       0 - 3</a:t>
            </a:r>
            <a:endParaRPr sz="600">
              <a:solidFill>
                <a:schemeClr val="lt2"/>
              </a:solidFill>
              <a:latin typeface="Inter"/>
              <a:ea typeface="Inter"/>
              <a:cs typeface="Inter"/>
              <a:sym typeface="Inter"/>
            </a:endParaRPr>
          </a:p>
        </p:txBody>
      </p:sp>
      <p:sp>
        <p:nvSpPr>
          <p:cNvPr id="1527" name="Google Shape;1527;p89"/>
          <p:cNvSpPr txBox="1"/>
          <p:nvPr/>
        </p:nvSpPr>
        <p:spPr>
          <a:xfrm>
            <a:off x="7743772" y="1500541"/>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4 samples</a:t>
            </a:r>
            <a:endParaRPr sz="700">
              <a:solidFill>
                <a:schemeClr val="lt2"/>
              </a:solidFill>
              <a:latin typeface="Inter"/>
              <a:ea typeface="Inter"/>
              <a:cs typeface="Inter"/>
              <a:sym typeface="Inter"/>
            </a:endParaRPr>
          </a:p>
        </p:txBody>
      </p:sp>
      <p:pic>
        <p:nvPicPr>
          <p:cNvPr id="1528" name="Google Shape;1528;p89"/>
          <p:cNvPicPr preferRelativeResize="0"/>
          <p:nvPr/>
        </p:nvPicPr>
        <p:blipFill rotWithShape="1">
          <a:blip r:embed="rId5">
            <a:alphaModFix/>
          </a:blip>
          <a:srcRect b="0" l="631" r="641" t="0"/>
          <a:stretch/>
        </p:blipFill>
        <p:spPr>
          <a:xfrm>
            <a:off x="4925977" y="1750294"/>
            <a:ext cx="399150" cy="404296"/>
          </a:xfrm>
          <a:prstGeom prst="rect">
            <a:avLst/>
          </a:prstGeom>
          <a:noFill/>
          <a:ln>
            <a:noFill/>
          </a:ln>
        </p:spPr>
      </p:pic>
      <p:pic>
        <p:nvPicPr>
          <p:cNvPr id="1529" name="Google Shape;1529;p89"/>
          <p:cNvPicPr preferRelativeResize="0"/>
          <p:nvPr/>
        </p:nvPicPr>
        <p:blipFill rotWithShape="1">
          <a:blip r:embed="rId6">
            <a:alphaModFix/>
          </a:blip>
          <a:srcRect b="0" l="631" r="641" t="0"/>
          <a:stretch/>
        </p:blipFill>
        <p:spPr>
          <a:xfrm>
            <a:off x="5414780" y="1750294"/>
            <a:ext cx="399150" cy="404296"/>
          </a:xfrm>
          <a:prstGeom prst="rect">
            <a:avLst/>
          </a:prstGeom>
          <a:noFill/>
          <a:ln>
            <a:noFill/>
          </a:ln>
        </p:spPr>
      </p:pic>
      <p:pic>
        <p:nvPicPr>
          <p:cNvPr id="1530" name="Google Shape;1530;p89"/>
          <p:cNvPicPr preferRelativeResize="0"/>
          <p:nvPr/>
        </p:nvPicPr>
        <p:blipFill rotWithShape="1">
          <a:blip r:embed="rId7">
            <a:alphaModFix/>
          </a:blip>
          <a:srcRect b="0" l="631" r="641" t="0"/>
          <a:stretch/>
        </p:blipFill>
        <p:spPr>
          <a:xfrm>
            <a:off x="5916577" y="1755249"/>
            <a:ext cx="399150" cy="404296"/>
          </a:xfrm>
          <a:prstGeom prst="rect">
            <a:avLst/>
          </a:prstGeom>
          <a:noFill/>
          <a:ln>
            <a:noFill/>
          </a:ln>
        </p:spPr>
      </p:pic>
      <p:pic>
        <p:nvPicPr>
          <p:cNvPr id="1531" name="Google Shape;1531;p89"/>
          <p:cNvPicPr preferRelativeResize="0"/>
          <p:nvPr/>
        </p:nvPicPr>
        <p:blipFill rotWithShape="1">
          <a:blip r:embed="rId8">
            <a:alphaModFix/>
          </a:blip>
          <a:srcRect b="0" l="631" r="641" t="0"/>
          <a:stretch/>
        </p:blipFill>
        <p:spPr>
          <a:xfrm>
            <a:off x="6926998" y="1755249"/>
            <a:ext cx="399150" cy="404296"/>
          </a:xfrm>
          <a:prstGeom prst="rect">
            <a:avLst/>
          </a:prstGeom>
          <a:noFill/>
          <a:ln>
            <a:noFill/>
          </a:ln>
        </p:spPr>
      </p:pic>
      <p:pic>
        <p:nvPicPr>
          <p:cNvPr id="1532" name="Google Shape;1532;p89"/>
          <p:cNvPicPr preferRelativeResize="0"/>
          <p:nvPr/>
        </p:nvPicPr>
        <p:blipFill rotWithShape="1">
          <a:blip r:embed="rId9">
            <a:alphaModFix/>
          </a:blip>
          <a:srcRect b="0" l="641" r="631" t="0"/>
          <a:stretch/>
        </p:blipFill>
        <p:spPr>
          <a:xfrm>
            <a:off x="7649000" y="1689300"/>
            <a:ext cx="778500" cy="78854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54"/>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Ray Tracing: from offline to real-time</a:t>
            </a:r>
            <a:endParaRPr/>
          </a:p>
        </p:txBody>
      </p:sp>
      <p:sp>
        <p:nvSpPr>
          <p:cNvPr id="545" name="Google Shape;545;p54"/>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546" name="Google Shape;546;p54"/>
          <p:cNvSpPr txBox="1"/>
          <p:nvPr/>
        </p:nvSpPr>
        <p:spPr>
          <a:xfrm>
            <a:off x="1144787" y="4295026"/>
            <a:ext cx="6842100" cy="33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i="1" lang="en" sz="1050">
                <a:solidFill>
                  <a:schemeClr val="lt1"/>
                </a:solidFill>
                <a:latin typeface="Inter"/>
                <a:ea typeface="Inter"/>
                <a:cs typeface="Inter"/>
                <a:sym typeface="Inter"/>
              </a:rPr>
              <a:t>Adopting Lessons from Offline Ray-Tracing to Real-Time Ray Tracing for Practical Pipelines </a:t>
            </a:r>
            <a:r>
              <a:rPr b="1" lang="en" sz="1050">
                <a:solidFill>
                  <a:schemeClr val="lt1"/>
                </a:solidFill>
                <a:latin typeface="Inter"/>
                <a:ea typeface="Inter"/>
                <a:cs typeface="Inter"/>
                <a:sym typeface="Inter"/>
              </a:rPr>
              <a:t>[Pharr 2018B]</a:t>
            </a:r>
            <a:r>
              <a:rPr lang="en" sz="1050">
                <a:solidFill>
                  <a:schemeClr val="lt1"/>
                </a:solidFill>
                <a:latin typeface="Inter"/>
                <a:ea typeface="Inter"/>
                <a:cs typeface="Inter"/>
                <a:sym typeface="Inter"/>
              </a:rPr>
              <a:t> </a:t>
            </a:r>
            <a:endParaRPr sz="1050"/>
          </a:p>
        </p:txBody>
      </p:sp>
      <p:pic>
        <p:nvPicPr>
          <p:cNvPr id="547" name="Google Shape;547;p54"/>
          <p:cNvPicPr preferRelativeResize="0"/>
          <p:nvPr/>
        </p:nvPicPr>
        <p:blipFill>
          <a:blip r:embed="rId3">
            <a:alphaModFix/>
          </a:blip>
          <a:stretch>
            <a:fillRect/>
          </a:stretch>
        </p:blipFill>
        <p:spPr>
          <a:xfrm>
            <a:off x="1246742" y="1088369"/>
            <a:ext cx="6641026" cy="32724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6" name="Shape 1536"/>
        <p:cNvGrpSpPr/>
        <p:nvPr/>
      </p:nvGrpSpPr>
      <p:grpSpPr>
        <a:xfrm>
          <a:off x="0" y="0"/>
          <a:ext cx="0" cy="0"/>
          <a:chOff x="0" y="0"/>
          <a:chExt cx="0" cy="0"/>
        </a:xfrm>
      </p:grpSpPr>
      <p:cxnSp>
        <p:nvCxnSpPr>
          <p:cNvPr id="1537" name="Google Shape;1537;p90"/>
          <p:cNvCxnSpPr/>
          <p:nvPr/>
        </p:nvCxnSpPr>
        <p:spPr>
          <a:xfrm>
            <a:off x="1810069" y="2983043"/>
            <a:ext cx="1414500" cy="163500"/>
          </a:xfrm>
          <a:prstGeom prst="straightConnector1">
            <a:avLst/>
          </a:prstGeom>
          <a:noFill/>
          <a:ln cap="flat" cmpd="sng" w="9525">
            <a:solidFill>
              <a:schemeClr val="dk2"/>
            </a:solidFill>
            <a:prstDash val="dash"/>
            <a:round/>
            <a:headEnd len="med" w="med" type="none"/>
            <a:tailEnd len="med" w="med" type="triangle"/>
          </a:ln>
        </p:spPr>
      </p:cxnSp>
      <p:cxnSp>
        <p:nvCxnSpPr>
          <p:cNvPr id="1538" name="Google Shape;1538;p90"/>
          <p:cNvCxnSpPr/>
          <p:nvPr/>
        </p:nvCxnSpPr>
        <p:spPr>
          <a:xfrm>
            <a:off x="1811280" y="3002863"/>
            <a:ext cx="1414500" cy="163500"/>
          </a:xfrm>
          <a:prstGeom prst="straightConnector1">
            <a:avLst/>
          </a:prstGeom>
          <a:noFill/>
          <a:ln cap="flat" cmpd="sng" w="9525">
            <a:solidFill>
              <a:schemeClr val="dk2"/>
            </a:solidFill>
            <a:prstDash val="dash"/>
            <a:round/>
            <a:headEnd len="med" w="med" type="none"/>
            <a:tailEnd len="med" w="med" type="triangle"/>
          </a:ln>
        </p:spPr>
      </p:cxnSp>
      <p:cxnSp>
        <p:nvCxnSpPr>
          <p:cNvPr id="1539" name="Google Shape;1539;p90"/>
          <p:cNvCxnSpPr/>
          <p:nvPr/>
        </p:nvCxnSpPr>
        <p:spPr>
          <a:xfrm>
            <a:off x="1808858" y="3025217"/>
            <a:ext cx="1414500" cy="163500"/>
          </a:xfrm>
          <a:prstGeom prst="straightConnector1">
            <a:avLst/>
          </a:prstGeom>
          <a:noFill/>
          <a:ln cap="flat" cmpd="sng" w="9525">
            <a:solidFill>
              <a:schemeClr val="dk2"/>
            </a:solidFill>
            <a:prstDash val="dash"/>
            <a:round/>
            <a:headEnd len="med" w="med" type="none"/>
            <a:tailEnd len="med" w="med" type="triangle"/>
          </a:ln>
        </p:spPr>
      </p:cxnSp>
      <p:cxnSp>
        <p:nvCxnSpPr>
          <p:cNvPr id="1540" name="Google Shape;1540;p90"/>
          <p:cNvCxnSpPr/>
          <p:nvPr/>
        </p:nvCxnSpPr>
        <p:spPr>
          <a:xfrm>
            <a:off x="1811280" y="3044377"/>
            <a:ext cx="1414500" cy="163500"/>
          </a:xfrm>
          <a:prstGeom prst="straightConnector1">
            <a:avLst/>
          </a:prstGeom>
          <a:noFill/>
          <a:ln cap="flat" cmpd="sng" w="9525">
            <a:solidFill>
              <a:schemeClr val="dk2"/>
            </a:solidFill>
            <a:prstDash val="dash"/>
            <a:round/>
            <a:headEnd len="med" w="med" type="none"/>
            <a:tailEnd len="med" w="med" type="triangle"/>
          </a:ln>
        </p:spPr>
      </p:cxnSp>
      <p:sp>
        <p:nvSpPr>
          <p:cNvPr id="1541" name="Google Shape;1541;p90"/>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solidFill>
                  <a:schemeClr val="lt1"/>
                </a:solidFill>
              </a:rPr>
              <a:t>Through the Looking Glass</a:t>
            </a:r>
            <a:endParaRPr>
              <a:solidFill>
                <a:schemeClr val="lt1"/>
              </a:solidFill>
            </a:endParaRPr>
          </a:p>
          <a:p>
            <a:pPr indent="0" lvl="0" marL="0" rtl="0" algn="l">
              <a:spcBef>
                <a:spcPts val="0"/>
              </a:spcBef>
              <a:spcAft>
                <a:spcPts val="0"/>
              </a:spcAft>
              <a:buNone/>
            </a:pPr>
            <a:r>
              <a:t/>
            </a:r>
            <a:endParaRPr/>
          </a:p>
        </p:txBody>
      </p:sp>
      <p:sp>
        <p:nvSpPr>
          <p:cNvPr id="1542" name="Google Shape;1542;p90"/>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1543" name="Google Shape;1543;p90"/>
          <p:cNvCxnSpPr/>
          <p:nvPr/>
        </p:nvCxnSpPr>
        <p:spPr>
          <a:xfrm rot="10800000">
            <a:off x="4867666" y="3743600"/>
            <a:ext cx="3654600" cy="0"/>
          </a:xfrm>
          <a:prstGeom prst="straightConnector1">
            <a:avLst/>
          </a:prstGeom>
          <a:noFill/>
          <a:ln cap="flat" cmpd="sng" w="9525">
            <a:solidFill>
              <a:schemeClr val="dk2"/>
            </a:solidFill>
            <a:prstDash val="solid"/>
            <a:round/>
            <a:headEnd len="med" w="med" type="none"/>
            <a:tailEnd len="med" w="med" type="none"/>
          </a:ln>
        </p:spPr>
      </p:cxnSp>
      <p:cxnSp>
        <p:nvCxnSpPr>
          <p:cNvPr id="1544" name="Google Shape;1544;p90"/>
          <p:cNvCxnSpPr/>
          <p:nvPr/>
        </p:nvCxnSpPr>
        <p:spPr>
          <a:xfrm rot="10800000">
            <a:off x="4870216" y="2526275"/>
            <a:ext cx="3654600" cy="0"/>
          </a:xfrm>
          <a:prstGeom prst="straightConnector1">
            <a:avLst/>
          </a:prstGeom>
          <a:noFill/>
          <a:ln cap="flat" cmpd="sng" w="9525">
            <a:solidFill>
              <a:schemeClr val="lt2"/>
            </a:solidFill>
            <a:prstDash val="solid"/>
            <a:round/>
            <a:headEnd len="med" w="med" type="none"/>
            <a:tailEnd len="med" w="med" type="none"/>
          </a:ln>
        </p:spPr>
      </p:cxnSp>
      <p:cxnSp>
        <p:nvCxnSpPr>
          <p:cNvPr id="1545" name="Google Shape;1545;p90"/>
          <p:cNvCxnSpPr/>
          <p:nvPr/>
        </p:nvCxnSpPr>
        <p:spPr>
          <a:xfrm rot="10800000">
            <a:off x="5127719" y="2546473"/>
            <a:ext cx="761400" cy="1202700"/>
          </a:xfrm>
          <a:prstGeom prst="straightConnector1">
            <a:avLst/>
          </a:prstGeom>
          <a:noFill/>
          <a:ln cap="flat" cmpd="sng" w="9525">
            <a:solidFill>
              <a:schemeClr val="dk2"/>
            </a:solidFill>
            <a:prstDash val="dash"/>
            <a:round/>
            <a:headEnd len="med" w="med" type="none"/>
            <a:tailEnd len="med" w="med" type="triangle"/>
          </a:ln>
        </p:spPr>
      </p:cxnSp>
      <p:cxnSp>
        <p:nvCxnSpPr>
          <p:cNvPr id="1546" name="Google Shape;1546;p90"/>
          <p:cNvCxnSpPr/>
          <p:nvPr/>
        </p:nvCxnSpPr>
        <p:spPr>
          <a:xfrm flipH="1" rot="10800000">
            <a:off x="5889119" y="2551273"/>
            <a:ext cx="1223400" cy="1197900"/>
          </a:xfrm>
          <a:prstGeom prst="straightConnector1">
            <a:avLst/>
          </a:prstGeom>
          <a:noFill/>
          <a:ln cap="flat" cmpd="sng" w="9525">
            <a:solidFill>
              <a:schemeClr val="dk2"/>
            </a:solidFill>
            <a:prstDash val="dash"/>
            <a:round/>
            <a:headEnd len="med" w="med" type="none"/>
            <a:tailEnd len="med" w="med" type="triangle"/>
          </a:ln>
        </p:spPr>
      </p:cxnSp>
      <p:cxnSp>
        <p:nvCxnSpPr>
          <p:cNvPr id="1547" name="Google Shape;1547;p90"/>
          <p:cNvCxnSpPr/>
          <p:nvPr/>
        </p:nvCxnSpPr>
        <p:spPr>
          <a:xfrm rot="10800000">
            <a:off x="5598419" y="2541373"/>
            <a:ext cx="290700" cy="1207800"/>
          </a:xfrm>
          <a:prstGeom prst="straightConnector1">
            <a:avLst/>
          </a:prstGeom>
          <a:noFill/>
          <a:ln cap="flat" cmpd="sng" w="9525">
            <a:solidFill>
              <a:schemeClr val="dk2"/>
            </a:solidFill>
            <a:prstDash val="dash"/>
            <a:round/>
            <a:headEnd len="med" w="med" type="none"/>
            <a:tailEnd len="med" w="med" type="triangle"/>
          </a:ln>
        </p:spPr>
      </p:cxnSp>
      <p:cxnSp>
        <p:nvCxnSpPr>
          <p:cNvPr id="1548" name="Google Shape;1548;p90"/>
          <p:cNvCxnSpPr/>
          <p:nvPr/>
        </p:nvCxnSpPr>
        <p:spPr>
          <a:xfrm flipH="1" rot="10800000">
            <a:off x="5889119" y="2541373"/>
            <a:ext cx="224700" cy="1207800"/>
          </a:xfrm>
          <a:prstGeom prst="straightConnector1">
            <a:avLst/>
          </a:prstGeom>
          <a:noFill/>
          <a:ln cap="flat" cmpd="sng" w="9525">
            <a:solidFill>
              <a:schemeClr val="dk2"/>
            </a:solidFill>
            <a:prstDash val="dash"/>
            <a:round/>
            <a:headEnd len="med" w="med" type="none"/>
            <a:tailEnd len="med" w="med" type="triangle"/>
          </a:ln>
        </p:spPr>
      </p:cxnSp>
      <p:sp>
        <p:nvSpPr>
          <p:cNvPr id="1549" name="Google Shape;1549;p90"/>
          <p:cNvSpPr/>
          <p:nvPr/>
        </p:nvSpPr>
        <p:spPr>
          <a:xfrm>
            <a:off x="5859911" y="3719584"/>
            <a:ext cx="54600" cy="546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90"/>
          <p:cNvSpPr txBox="1"/>
          <p:nvPr/>
        </p:nvSpPr>
        <p:spPr>
          <a:xfrm>
            <a:off x="6130641" y="2789335"/>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a:t>
            </a:r>
            <a:endParaRPr>
              <a:solidFill>
                <a:schemeClr val="dk2"/>
              </a:solidFill>
              <a:latin typeface="Inter"/>
              <a:ea typeface="Inter"/>
              <a:cs typeface="Inter"/>
              <a:sym typeface="Inter"/>
            </a:endParaRPr>
          </a:p>
        </p:txBody>
      </p:sp>
      <p:sp>
        <p:nvSpPr>
          <p:cNvPr id="1551" name="Google Shape;1551;p90"/>
          <p:cNvSpPr txBox="1"/>
          <p:nvPr/>
        </p:nvSpPr>
        <p:spPr>
          <a:xfrm>
            <a:off x="6477110" y="2098351"/>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Inter"/>
                <a:ea typeface="Inter"/>
                <a:cs typeface="Inter"/>
                <a:sym typeface="Inter"/>
              </a:rPr>
              <a:t>...</a:t>
            </a:r>
            <a:endParaRPr>
              <a:solidFill>
                <a:schemeClr val="lt2"/>
              </a:solidFill>
              <a:latin typeface="Inter"/>
              <a:ea typeface="Inter"/>
              <a:cs typeface="Inter"/>
              <a:sym typeface="Inter"/>
            </a:endParaRPr>
          </a:p>
        </p:txBody>
      </p:sp>
      <p:sp>
        <p:nvSpPr>
          <p:cNvPr id="1552" name="Google Shape;1552;p90"/>
          <p:cNvSpPr txBox="1"/>
          <p:nvPr/>
        </p:nvSpPr>
        <p:spPr>
          <a:xfrm>
            <a:off x="7712169" y="2714786"/>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2"/>
                </a:solidFill>
                <a:latin typeface="Inter"/>
                <a:ea typeface="Inter"/>
                <a:cs typeface="Inter"/>
                <a:sym typeface="Inter"/>
              </a:rPr>
              <a:t>64 samples</a:t>
            </a:r>
            <a:endParaRPr sz="700">
              <a:solidFill>
                <a:schemeClr val="dk2"/>
              </a:solidFill>
              <a:latin typeface="Inter"/>
              <a:ea typeface="Inter"/>
              <a:cs typeface="Inter"/>
              <a:sym typeface="Inter"/>
            </a:endParaRPr>
          </a:p>
        </p:txBody>
      </p:sp>
      <p:sp>
        <p:nvSpPr>
          <p:cNvPr id="1553" name="Google Shape;1553;p90"/>
          <p:cNvSpPr txBox="1"/>
          <p:nvPr/>
        </p:nvSpPr>
        <p:spPr>
          <a:xfrm>
            <a:off x="7692348" y="1500541"/>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256 samples</a:t>
            </a:r>
            <a:endParaRPr sz="700">
              <a:solidFill>
                <a:schemeClr val="lt2"/>
              </a:solidFill>
              <a:latin typeface="Inter"/>
              <a:ea typeface="Inter"/>
              <a:cs typeface="Inter"/>
              <a:sym typeface="Inter"/>
            </a:endParaRPr>
          </a:p>
        </p:txBody>
      </p:sp>
      <p:sp>
        <p:nvSpPr>
          <p:cNvPr id="1554" name="Google Shape;1554;p90"/>
          <p:cNvSpPr/>
          <p:nvPr/>
        </p:nvSpPr>
        <p:spPr>
          <a:xfrm>
            <a:off x="2134777" y="2240050"/>
            <a:ext cx="14052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90"/>
          <p:cNvSpPr/>
          <p:nvPr/>
        </p:nvSpPr>
        <p:spPr>
          <a:xfrm>
            <a:off x="4933610"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56" name="Google Shape;1556;p90"/>
          <p:cNvCxnSpPr/>
          <p:nvPr/>
        </p:nvCxnSpPr>
        <p:spPr>
          <a:xfrm rot="10800000">
            <a:off x="4960073" y="21922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557" name="Google Shape;1557;p90"/>
          <p:cNvCxnSpPr/>
          <p:nvPr/>
        </p:nvCxnSpPr>
        <p:spPr>
          <a:xfrm flipH="1" rot="10800000">
            <a:off x="5125973" y="21961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558" name="Google Shape;1558;p90"/>
          <p:cNvCxnSpPr/>
          <p:nvPr/>
        </p:nvCxnSpPr>
        <p:spPr>
          <a:xfrm rot="10800000">
            <a:off x="5062673" y="21907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559" name="Google Shape;1559;p90"/>
          <p:cNvCxnSpPr/>
          <p:nvPr/>
        </p:nvCxnSpPr>
        <p:spPr>
          <a:xfrm flipH="1" rot="10800000">
            <a:off x="5125973"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560" name="Google Shape;1560;p90"/>
          <p:cNvSpPr/>
          <p:nvPr/>
        </p:nvSpPr>
        <p:spPr>
          <a:xfrm>
            <a:off x="5110023"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90"/>
          <p:cNvSpPr/>
          <p:nvPr/>
        </p:nvSpPr>
        <p:spPr>
          <a:xfrm>
            <a:off x="5425497"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62" name="Google Shape;1562;p90"/>
          <p:cNvCxnSpPr/>
          <p:nvPr/>
        </p:nvCxnSpPr>
        <p:spPr>
          <a:xfrm rot="10800000">
            <a:off x="5451960" y="21922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563" name="Google Shape;1563;p90"/>
          <p:cNvCxnSpPr/>
          <p:nvPr/>
        </p:nvCxnSpPr>
        <p:spPr>
          <a:xfrm flipH="1" rot="10800000">
            <a:off x="5617860" y="21961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564" name="Google Shape;1564;p90"/>
          <p:cNvCxnSpPr/>
          <p:nvPr/>
        </p:nvCxnSpPr>
        <p:spPr>
          <a:xfrm rot="10800000">
            <a:off x="5554560" y="21907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565" name="Google Shape;1565;p90"/>
          <p:cNvCxnSpPr/>
          <p:nvPr/>
        </p:nvCxnSpPr>
        <p:spPr>
          <a:xfrm flipH="1" rot="10800000">
            <a:off x="5617860"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566" name="Google Shape;1566;p90"/>
          <p:cNvSpPr/>
          <p:nvPr/>
        </p:nvSpPr>
        <p:spPr>
          <a:xfrm>
            <a:off x="5601910"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90"/>
          <p:cNvSpPr/>
          <p:nvPr/>
        </p:nvSpPr>
        <p:spPr>
          <a:xfrm>
            <a:off x="5924210"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68" name="Google Shape;1568;p90"/>
          <p:cNvCxnSpPr/>
          <p:nvPr/>
        </p:nvCxnSpPr>
        <p:spPr>
          <a:xfrm rot="10800000">
            <a:off x="5950673" y="21922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569" name="Google Shape;1569;p90"/>
          <p:cNvCxnSpPr/>
          <p:nvPr/>
        </p:nvCxnSpPr>
        <p:spPr>
          <a:xfrm flipH="1" rot="10800000">
            <a:off x="6116573" y="21961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570" name="Google Shape;1570;p90"/>
          <p:cNvCxnSpPr/>
          <p:nvPr/>
        </p:nvCxnSpPr>
        <p:spPr>
          <a:xfrm rot="10800000">
            <a:off x="6053273" y="21907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571" name="Google Shape;1571;p90"/>
          <p:cNvCxnSpPr/>
          <p:nvPr/>
        </p:nvCxnSpPr>
        <p:spPr>
          <a:xfrm flipH="1" rot="10800000">
            <a:off x="6116573"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572" name="Google Shape;1572;p90"/>
          <p:cNvSpPr/>
          <p:nvPr/>
        </p:nvSpPr>
        <p:spPr>
          <a:xfrm>
            <a:off x="6100623"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90"/>
          <p:cNvSpPr/>
          <p:nvPr/>
        </p:nvSpPr>
        <p:spPr>
          <a:xfrm>
            <a:off x="6939586"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74" name="Google Shape;1574;p90"/>
          <p:cNvCxnSpPr/>
          <p:nvPr/>
        </p:nvCxnSpPr>
        <p:spPr>
          <a:xfrm rot="10800000">
            <a:off x="6966049" y="2192222"/>
            <a:ext cx="165900" cy="326100"/>
          </a:xfrm>
          <a:prstGeom prst="straightConnector1">
            <a:avLst/>
          </a:prstGeom>
          <a:noFill/>
          <a:ln cap="flat" cmpd="sng" w="9525">
            <a:solidFill>
              <a:schemeClr val="lt2"/>
            </a:solidFill>
            <a:prstDash val="dash"/>
            <a:round/>
            <a:headEnd len="med" w="med" type="none"/>
            <a:tailEnd len="med" w="med" type="triangle"/>
          </a:ln>
        </p:spPr>
      </p:cxnSp>
      <p:cxnSp>
        <p:nvCxnSpPr>
          <p:cNvPr id="1575" name="Google Shape;1575;p90"/>
          <p:cNvCxnSpPr/>
          <p:nvPr/>
        </p:nvCxnSpPr>
        <p:spPr>
          <a:xfrm flipH="1" rot="10800000">
            <a:off x="7131949" y="2196122"/>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1576" name="Google Shape;1576;p90"/>
          <p:cNvCxnSpPr/>
          <p:nvPr/>
        </p:nvCxnSpPr>
        <p:spPr>
          <a:xfrm rot="10800000">
            <a:off x="7068649" y="2190722"/>
            <a:ext cx="63300" cy="327600"/>
          </a:xfrm>
          <a:prstGeom prst="straightConnector1">
            <a:avLst/>
          </a:prstGeom>
          <a:noFill/>
          <a:ln cap="flat" cmpd="sng" w="9525">
            <a:solidFill>
              <a:schemeClr val="lt2"/>
            </a:solidFill>
            <a:prstDash val="dash"/>
            <a:round/>
            <a:headEnd len="med" w="med" type="none"/>
            <a:tailEnd len="med" w="med" type="triangle"/>
          </a:ln>
        </p:spPr>
      </p:cxnSp>
      <p:cxnSp>
        <p:nvCxnSpPr>
          <p:cNvPr id="1577" name="Google Shape;1577;p90"/>
          <p:cNvCxnSpPr/>
          <p:nvPr/>
        </p:nvCxnSpPr>
        <p:spPr>
          <a:xfrm flipH="1" rot="10800000">
            <a:off x="7131949"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578" name="Google Shape;1578;p90"/>
          <p:cNvSpPr/>
          <p:nvPr/>
        </p:nvSpPr>
        <p:spPr>
          <a:xfrm>
            <a:off x="7115999"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9" name="Google Shape;1579;p90"/>
          <p:cNvPicPr preferRelativeResize="0"/>
          <p:nvPr/>
        </p:nvPicPr>
        <p:blipFill rotWithShape="1">
          <a:blip r:embed="rId3">
            <a:alphaModFix/>
          </a:blip>
          <a:srcRect b="0" l="631" r="641" t="0"/>
          <a:stretch/>
        </p:blipFill>
        <p:spPr>
          <a:xfrm>
            <a:off x="4925977" y="1750294"/>
            <a:ext cx="399150" cy="404296"/>
          </a:xfrm>
          <a:prstGeom prst="rect">
            <a:avLst/>
          </a:prstGeom>
          <a:noFill/>
          <a:ln>
            <a:noFill/>
          </a:ln>
        </p:spPr>
      </p:pic>
      <p:pic>
        <p:nvPicPr>
          <p:cNvPr id="1580" name="Google Shape;1580;p90"/>
          <p:cNvPicPr preferRelativeResize="0"/>
          <p:nvPr/>
        </p:nvPicPr>
        <p:blipFill rotWithShape="1">
          <a:blip r:embed="rId4">
            <a:alphaModFix/>
          </a:blip>
          <a:srcRect b="0" l="631" r="641" t="0"/>
          <a:stretch/>
        </p:blipFill>
        <p:spPr>
          <a:xfrm>
            <a:off x="5414780" y="1750294"/>
            <a:ext cx="399150" cy="404296"/>
          </a:xfrm>
          <a:prstGeom prst="rect">
            <a:avLst/>
          </a:prstGeom>
          <a:noFill/>
          <a:ln>
            <a:noFill/>
          </a:ln>
        </p:spPr>
      </p:pic>
      <p:pic>
        <p:nvPicPr>
          <p:cNvPr id="1581" name="Google Shape;1581;p90"/>
          <p:cNvPicPr preferRelativeResize="0"/>
          <p:nvPr/>
        </p:nvPicPr>
        <p:blipFill rotWithShape="1">
          <a:blip r:embed="rId5">
            <a:alphaModFix/>
          </a:blip>
          <a:srcRect b="0" l="631" r="641" t="0"/>
          <a:stretch/>
        </p:blipFill>
        <p:spPr>
          <a:xfrm>
            <a:off x="5916577" y="1755249"/>
            <a:ext cx="399150" cy="404296"/>
          </a:xfrm>
          <a:prstGeom prst="rect">
            <a:avLst/>
          </a:prstGeom>
          <a:noFill/>
          <a:ln>
            <a:noFill/>
          </a:ln>
        </p:spPr>
      </p:pic>
      <p:pic>
        <p:nvPicPr>
          <p:cNvPr id="1582" name="Google Shape;1582;p90"/>
          <p:cNvPicPr preferRelativeResize="0"/>
          <p:nvPr/>
        </p:nvPicPr>
        <p:blipFill rotWithShape="1">
          <a:blip r:embed="rId6">
            <a:alphaModFix/>
          </a:blip>
          <a:srcRect b="0" l="631" r="641" t="0"/>
          <a:stretch/>
        </p:blipFill>
        <p:spPr>
          <a:xfrm>
            <a:off x="6926998" y="1755249"/>
            <a:ext cx="399150" cy="404296"/>
          </a:xfrm>
          <a:prstGeom prst="rect">
            <a:avLst/>
          </a:prstGeom>
          <a:noFill/>
          <a:ln>
            <a:noFill/>
          </a:ln>
        </p:spPr>
      </p:pic>
      <p:pic>
        <p:nvPicPr>
          <p:cNvPr id="1583" name="Google Shape;1583;p90"/>
          <p:cNvPicPr preferRelativeResize="0"/>
          <p:nvPr/>
        </p:nvPicPr>
        <p:blipFill rotWithShape="1">
          <a:blip r:embed="rId7">
            <a:alphaModFix/>
          </a:blip>
          <a:srcRect b="0" l="641" r="631" t="0"/>
          <a:stretch/>
        </p:blipFill>
        <p:spPr>
          <a:xfrm>
            <a:off x="7649000" y="1689300"/>
            <a:ext cx="778500" cy="788546"/>
          </a:xfrm>
          <a:prstGeom prst="rect">
            <a:avLst/>
          </a:prstGeom>
          <a:noFill/>
          <a:ln>
            <a:noFill/>
          </a:ln>
        </p:spPr>
      </p:pic>
      <p:pic>
        <p:nvPicPr>
          <p:cNvPr id="1584" name="Google Shape;1584;p90"/>
          <p:cNvPicPr preferRelativeResize="0"/>
          <p:nvPr/>
        </p:nvPicPr>
        <p:blipFill>
          <a:blip r:embed="rId8">
            <a:alphaModFix/>
          </a:blip>
          <a:stretch>
            <a:fillRect/>
          </a:stretch>
        </p:blipFill>
        <p:spPr>
          <a:xfrm>
            <a:off x="7664007" y="2916855"/>
            <a:ext cx="778500" cy="778500"/>
          </a:xfrm>
          <a:prstGeom prst="rect">
            <a:avLst/>
          </a:prstGeom>
          <a:noFill/>
          <a:ln>
            <a:noFill/>
          </a:ln>
        </p:spPr>
      </p:pic>
      <p:cxnSp>
        <p:nvCxnSpPr>
          <p:cNvPr id="1585" name="Google Shape;1585;p90"/>
          <p:cNvCxnSpPr/>
          <p:nvPr/>
        </p:nvCxnSpPr>
        <p:spPr>
          <a:xfrm rot="10800000">
            <a:off x="1813867" y="2743250"/>
            <a:ext cx="0" cy="534000"/>
          </a:xfrm>
          <a:prstGeom prst="straightConnector1">
            <a:avLst/>
          </a:prstGeom>
          <a:noFill/>
          <a:ln cap="flat" cmpd="sng" w="9525">
            <a:solidFill>
              <a:srgbClr val="A4C2F4"/>
            </a:solidFill>
            <a:prstDash val="solid"/>
            <a:round/>
            <a:headEnd len="med" w="med" type="none"/>
            <a:tailEnd len="med" w="med" type="none"/>
          </a:ln>
        </p:spPr>
      </p:cxnSp>
      <p:pic>
        <p:nvPicPr>
          <p:cNvPr id="1586" name="Google Shape;1586;p90"/>
          <p:cNvPicPr preferRelativeResize="0"/>
          <p:nvPr/>
        </p:nvPicPr>
        <p:blipFill>
          <a:blip r:embed="rId9">
            <a:alphaModFix/>
          </a:blip>
          <a:stretch>
            <a:fillRect/>
          </a:stretch>
        </p:blipFill>
        <p:spPr>
          <a:xfrm>
            <a:off x="513245" y="2687461"/>
            <a:ext cx="360750" cy="290600"/>
          </a:xfrm>
          <a:prstGeom prst="rect">
            <a:avLst/>
          </a:prstGeom>
          <a:noFill/>
          <a:ln>
            <a:noFill/>
          </a:ln>
        </p:spPr>
      </p:pic>
      <p:cxnSp>
        <p:nvCxnSpPr>
          <p:cNvPr id="1587" name="Google Shape;1587;p90"/>
          <p:cNvCxnSpPr/>
          <p:nvPr/>
        </p:nvCxnSpPr>
        <p:spPr>
          <a:xfrm flipH="1" rot="10800000">
            <a:off x="883910" y="1637491"/>
            <a:ext cx="2091000" cy="1144800"/>
          </a:xfrm>
          <a:prstGeom prst="straightConnector1">
            <a:avLst/>
          </a:prstGeom>
          <a:noFill/>
          <a:ln cap="flat" cmpd="sng" w="9525">
            <a:solidFill>
              <a:srgbClr val="434343"/>
            </a:solidFill>
            <a:prstDash val="dash"/>
            <a:round/>
            <a:headEnd len="med" w="med" type="none"/>
            <a:tailEnd len="med" w="med" type="none"/>
          </a:ln>
        </p:spPr>
      </p:cxnSp>
      <p:cxnSp>
        <p:nvCxnSpPr>
          <p:cNvPr id="1588" name="Google Shape;1588;p90"/>
          <p:cNvCxnSpPr/>
          <p:nvPr/>
        </p:nvCxnSpPr>
        <p:spPr>
          <a:xfrm>
            <a:off x="883910" y="2964422"/>
            <a:ext cx="2091000" cy="1111200"/>
          </a:xfrm>
          <a:prstGeom prst="straightConnector1">
            <a:avLst/>
          </a:prstGeom>
          <a:noFill/>
          <a:ln cap="flat" cmpd="sng" w="9525">
            <a:solidFill>
              <a:srgbClr val="434343"/>
            </a:solidFill>
            <a:prstDash val="dash"/>
            <a:round/>
            <a:headEnd len="med" w="med" type="none"/>
            <a:tailEnd len="med" w="med" type="none"/>
          </a:ln>
        </p:spPr>
      </p:cxnSp>
      <p:cxnSp>
        <p:nvCxnSpPr>
          <p:cNvPr id="1589" name="Google Shape;1589;p90"/>
          <p:cNvCxnSpPr/>
          <p:nvPr/>
        </p:nvCxnSpPr>
        <p:spPr>
          <a:xfrm>
            <a:off x="891925" y="2891961"/>
            <a:ext cx="926700" cy="120900"/>
          </a:xfrm>
          <a:prstGeom prst="straightConnector1">
            <a:avLst/>
          </a:prstGeom>
          <a:noFill/>
          <a:ln cap="flat" cmpd="sng" w="9525">
            <a:solidFill>
              <a:srgbClr val="1C4587"/>
            </a:solidFill>
            <a:prstDash val="dot"/>
            <a:round/>
            <a:headEnd len="med" w="med" type="none"/>
            <a:tailEnd len="med" w="med" type="none"/>
          </a:ln>
        </p:spPr>
      </p:cxnSp>
      <p:cxnSp>
        <p:nvCxnSpPr>
          <p:cNvPr id="1590" name="Google Shape;1590;p90"/>
          <p:cNvCxnSpPr/>
          <p:nvPr/>
        </p:nvCxnSpPr>
        <p:spPr>
          <a:xfrm flipH="1" rot="10800000">
            <a:off x="1602287" y="2784275"/>
            <a:ext cx="2833200" cy="961200"/>
          </a:xfrm>
          <a:prstGeom prst="straightConnector1">
            <a:avLst/>
          </a:prstGeom>
          <a:noFill/>
          <a:ln cap="flat" cmpd="sng" w="9525">
            <a:solidFill>
              <a:srgbClr val="EFEFEF"/>
            </a:solidFill>
            <a:prstDash val="solid"/>
            <a:round/>
            <a:headEnd len="med" w="med" type="none"/>
            <a:tailEnd len="med" w="med" type="none"/>
          </a:ln>
        </p:spPr>
      </p:cxnSp>
      <p:sp>
        <p:nvSpPr>
          <p:cNvPr id="1591" name="Google Shape;1591;p90"/>
          <p:cNvSpPr/>
          <p:nvPr/>
        </p:nvSpPr>
        <p:spPr>
          <a:xfrm>
            <a:off x="1769727" y="2970060"/>
            <a:ext cx="89400" cy="89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92" name="Google Shape;1592;p90"/>
          <p:cNvCxnSpPr/>
          <p:nvPr/>
        </p:nvCxnSpPr>
        <p:spPr>
          <a:xfrm rot="10800000">
            <a:off x="2249646" y="2254504"/>
            <a:ext cx="1035600" cy="915600"/>
          </a:xfrm>
          <a:prstGeom prst="straightConnector1">
            <a:avLst/>
          </a:prstGeom>
          <a:noFill/>
          <a:ln cap="flat" cmpd="sng" w="9525">
            <a:solidFill>
              <a:schemeClr val="lt2"/>
            </a:solidFill>
            <a:prstDash val="dash"/>
            <a:round/>
            <a:headEnd len="med" w="med" type="none"/>
            <a:tailEnd len="med" w="med" type="triangle"/>
          </a:ln>
        </p:spPr>
      </p:cxnSp>
      <p:cxnSp>
        <p:nvCxnSpPr>
          <p:cNvPr id="1593" name="Google Shape;1593;p90"/>
          <p:cNvCxnSpPr/>
          <p:nvPr/>
        </p:nvCxnSpPr>
        <p:spPr>
          <a:xfrm flipH="1" rot="10800000">
            <a:off x="3285246" y="2254504"/>
            <a:ext cx="153600" cy="915600"/>
          </a:xfrm>
          <a:prstGeom prst="straightConnector1">
            <a:avLst/>
          </a:prstGeom>
          <a:noFill/>
          <a:ln cap="flat" cmpd="sng" w="9525">
            <a:solidFill>
              <a:schemeClr val="lt2"/>
            </a:solidFill>
            <a:prstDash val="dash"/>
            <a:round/>
            <a:headEnd len="med" w="med" type="none"/>
            <a:tailEnd len="med" w="med" type="triangle"/>
          </a:ln>
        </p:spPr>
      </p:cxnSp>
      <p:cxnSp>
        <p:nvCxnSpPr>
          <p:cNvPr id="1594" name="Google Shape;1594;p90"/>
          <p:cNvCxnSpPr/>
          <p:nvPr/>
        </p:nvCxnSpPr>
        <p:spPr>
          <a:xfrm rot="10800000">
            <a:off x="2685846" y="2259604"/>
            <a:ext cx="599400" cy="910500"/>
          </a:xfrm>
          <a:prstGeom prst="straightConnector1">
            <a:avLst/>
          </a:prstGeom>
          <a:noFill/>
          <a:ln cap="flat" cmpd="sng" w="9525">
            <a:solidFill>
              <a:schemeClr val="lt2"/>
            </a:solidFill>
            <a:prstDash val="dash"/>
            <a:round/>
            <a:headEnd len="med" w="med" type="none"/>
            <a:tailEnd len="med" w="med" type="triangle"/>
          </a:ln>
        </p:spPr>
      </p:cxnSp>
      <p:cxnSp>
        <p:nvCxnSpPr>
          <p:cNvPr id="1595" name="Google Shape;1595;p90"/>
          <p:cNvCxnSpPr/>
          <p:nvPr/>
        </p:nvCxnSpPr>
        <p:spPr>
          <a:xfrm rot="10800000">
            <a:off x="3057246" y="2259604"/>
            <a:ext cx="228000" cy="910500"/>
          </a:xfrm>
          <a:prstGeom prst="straightConnector1">
            <a:avLst/>
          </a:prstGeom>
          <a:noFill/>
          <a:ln cap="flat" cmpd="sng" w="9525">
            <a:solidFill>
              <a:schemeClr val="lt2"/>
            </a:solidFill>
            <a:prstDash val="dash"/>
            <a:round/>
            <a:headEnd len="med" w="med" type="none"/>
            <a:tailEnd len="med" w="med" type="triangle"/>
          </a:ln>
        </p:spPr>
      </p:cxnSp>
      <p:sp>
        <p:nvSpPr>
          <p:cNvPr id="1596" name="Google Shape;1596;p90"/>
          <p:cNvSpPr/>
          <p:nvPr/>
        </p:nvSpPr>
        <p:spPr>
          <a:xfrm>
            <a:off x="3237188" y="3138020"/>
            <a:ext cx="82200" cy="822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90"/>
          <p:cNvSpPr txBox="1"/>
          <p:nvPr/>
        </p:nvSpPr>
        <p:spPr>
          <a:xfrm>
            <a:off x="5241521" y="1809752"/>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U</a:t>
            </a:r>
            <a:endParaRPr sz="700">
              <a:solidFill>
                <a:schemeClr val="lt2"/>
              </a:solidFill>
              <a:latin typeface="Inter"/>
              <a:ea typeface="Inter"/>
              <a:cs typeface="Inter"/>
              <a:sym typeface="Inter"/>
            </a:endParaRPr>
          </a:p>
        </p:txBody>
      </p:sp>
      <p:sp>
        <p:nvSpPr>
          <p:cNvPr id="1598" name="Google Shape;1598;p90"/>
          <p:cNvSpPr txBox="1"/>
          <p:nvPr/>
        </p:nvSpPr>
        <p:spPr>
          <a:xfrm>
            <a:off x="5740234" y="1809752"/>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U</a:t>
            </a:r>
            <a:endParaRPr sz="700">
              <a:solidFill>
                <a:schemeClr val="lt2"/>
              </a:solidFill>
              <a:latin typeface="Inter"/>
              <a:ea typeface="Inter"/>
              <a:cs typeface="Inter"/>
              <a:sym typeface="Inter"/>
            </a:endParaRPr>
          </a:p>
        </p:txBody>
      </p:sp>
      <p:sp>
        <p:nvSpPr>
          <p:cNvPr id="1599" name="Google Shape;1599;p90"/>
          <p:cNvSpPr txBox="1"/>
          <p:nvPr/>
        </p:nvSpPr>
        <p:spPr>
          <a:xfrm>
            <a:off x="6512145" y="1809752"/>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U</a:t>
            </a:r>
            <a:endParaRPr sz="700">
              <a:solidFill>
                <a:schemeClr val="lt2"/>
              </a:solidFill>
              <a:latin typeface="Inter"/>
              <a:ea typeface="Inter"/>
              <a:cs typeface="Inter"/>
              <a:sym typeface="Inter"/>
            </a:endParaRPr>
          </a:p>
        </p:txBody>
      </p:sp>
      <p:sp>
        <p:nvSpPr>
          <p:cNvPr id="1600" name="Google Shape;1600;p90"/>
          <p:cNvSpPr txBox="1"/>
          <p:nvPr/>
        </p:nvSpPr>
        <p:spPr>
          <a:xfrm>
            <a:off x="7350443" y="1764803"/>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2"/>
                </a:solidFill>
                <a:latin typeface="Inter"/>
                <a:ea typeface="Inter"/>
                <a:cs typeface="Inter"/>
                <a:sym typeface="Inter"/>
              </a:rPr>
              <a:t>=</a:t>
            </a:r>
            <a:endParaRPr sz="1200">
              <a:solidFill>
                <a:schemeClr val="lt2"/>
              </a:solidFill>
              <a:latin typeface="Inter"/>
              <a:ea typeface="Inter"/>
              <a:cs typeface="Inter"/>
              <a:sym typeface="Inter"/>
            </a:endParaRPr>
          </a:p>
        </p:txBody>
      </p:sp>
      <p:sp>
        <p:nvSpPr>
          <p:cNvPr id="1601" name="Google Shape;1601;p90"/>
          <p:cNvSpPr txBox="1"/>
          <p:nvPr/>
        </p:nvSpPr>
        <p:spPr>
          <a:xfrm>
            <a:off x="4882869" y="1571796"/>
            <a:ext cx="27270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lt2"/>
                </a:solidFill>
                <a:latin typeface="Inter"/>
                <a:ea typeface="Inter"/>
                <a:cs typeface="Inter"/>
                <a:sym typeface="Inter"/>
              </a:rPr>
              <a:t>   0 - 3              4 - 7                8 - 11                                  252 - 255</a:t>
            </a:r>
            <a:endParaRPr sz="600">
              <a:solidFill>
                <a:schemeClr val="lt2"/>
              </a:solidFill>
              <a:latin typeface="Inter"/>
              <a:ea typeface="Inter"/>
              <a:cs typeface="Inter"/>
              <a:sym typeface="Inter"/>
            </a:endParaRPr>
          </a:p>
        </p:txBody>
      </p:sp>
      <p:sp>
        <p:nvSpPr>
          <p:cNvPr id="1602" name="Google Shape;1602;p90"/>
          <p:cNvSpPr txBox="1"/>
          <p:nvPr/>
        </p:nvSpPr>
        <p:spPr>
          <a:xfrm>
            <a:off x="5136675" y="2900010"/>
            <a:ext cx="2616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i = 0            1            2                                 63</a:t>
            </a:r>
            <a:endParaRPr sz="600">
              <a:solidFill>
                <a:schemeClr val="dk2"/>
              </a:solidFill>
              <a:latin typeface="Inter"/>
              <a:ea typeface="Inter"/>
              <a:cs typeface="Inter"/>
              <a:sym typeface="Inte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6" name="Shape 1606"/>
        <p:cNvGrpSpPr/>
        <p:nvPr/>
      </p:nvGrpSpPr>
      <p:grpSpPr>
        <a:xfrm>
          <a:off x="0" y="0"/>
          <a:ext cx="0" cy="0"/>
          <a:chOff x="0" y="0"/>
          <a:chExt cx="0" cy="0"/>
        </a:xfrm>
      </p:grpSpPr>
      <p:pic>
        <p:nvPicPr>
          <p:cNvPr id="1607" name="Google Shape;1607;p91"/>
          <p:cNvPicPr preferRelativeResize="0"/>
          <p:nvPr/>
        </p:nvPicPr>
        <p:blipFill rotWithShape="1">
          <a:blip r:embed="rId3">
            <a:alphaModFix/>
          </a:blip>
          <a:srcRect b="0" l="0" r="0" t="0"/>
          <a:stretch/>
        </p:blipFill>
        <p:spPr>
          <a:xfrm>
            <a:off x="4643525" y="1044376"/>
            <a:ext cx="3433825" cy="3433825"/>
          </a:xfrm>
          <a:prstGeom prst="rect">
            <a:avLst/>
          </a:prstGeom>
          <a:noFill/>
          <a:ln>
            <a:noFill/>
          </a:ln>
        </p:spPr>
      </p:pic>
      <p:sp>
        <p:nvSpPr>
          <p:cNvPr id="1608" name="Google Shape;1608;p91"/>
          <p:cNvSpPr/>
          <p:nvPr/>
        </p:nvSpPr>
        <p:spPr>
          <a:xfrm>
            <a:off x="4643025" y="1045550"/>
            <a:ext cx="3433800" cy="3424200"/>
          </a:xfrm>
          <a:prstGeom prst="rect">
            <a:avLst/>
          </a:prstGeom>
          <a:no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91"/>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solidFill>
                  <a:schemeClr val="lt1"/>
                </a:solidFill>
              </a:rPr>
              <a:t>Through the Looking Glass</a:t>
            </a:r>
            <a:endParaRPr/>
          </a:p>
        </p:txBody>
      </p:sp>
      <p:sp>
        <p:nvSpPr>
          <p:cNvPr id="1610" name="Google Shape;1610;p91"/>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611" name="Google Shape;1611;p91"/>
          <p:cNvPicPr preferRelativeResize="0"/>
          <p:nvPr/>
        </p:nvPicPr>
        <p:blipFill rotWithShape="1">
          <a:blip r:embed="rId4">
            <a:alphaModFix/>
          </a:blip>
          <a:srcRect b="0" l="0" r="0" t="0"/>
          <a:stretch/>
        </p:blipFill>
        <p:spPr>
          <a:xfrm>
            <a:off x="946525" y="1044375"/>
            <a:ext cx="3433825" cy="34338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5" name="Shape 1615"/>
        <p:cNvGrpSpPr/>
        <p:nvPr/>
      </p:nvGrpSpPr>
      <p:grpSpPr>
        <a:xfrm>
          <a:off x="0" y="0"/>
          <a:ext cx="0" cy="0"/>
          <a:chOff x="0" y="0"/>
          <a:chExt cx="0" cy="0"/>
        </a:xfrm>
      </p:grpSpPr>
      <p:cxnSp>
        <p:nvCxnSpPr>
          <p:cNvPr id="1616" name="Google Shape;1616;p92"/>
          <p:cNvCxnSpPr/>
          <p:nvPr/>
        </p:nvCxnSpPr>
        <p:spPr>
          <a:xfrm>
            <a:off x="1810069" y="2983043"/>
            <a:ext cx="1414500" cy="163500"/>
          </a:xfrm>
          <a:prstGeom prst="straightConnector1">
            <a:avLst/>
          </a:prstGeom>
          <a:noFill/>
          <a:ln cap="flat" cmpd="sng" w="9525">
            <a:solidFill>
              <a:schemeClr val="dk2"/>
            </a:solidFill>
            <a:prstDash val="dash"/>
            <a:round/>
            <a:headEnd len="med" w="med" type="none"/>
            <a:tailEnd len="med" w="med" type="triangle"/>
          </a:ln>
        </p:spPr>
      </p:cxnSp>
      <p:cxnSp>
        <p:nvCxnSpPr>
          <p:cNvPr id="1617" name="Google Shape;1617;p92"/>
          <p:cNvCxnSpPr/>
          <p:nvPr/>
        </p:nvCxnSpPr>
        <p:spPr>
          <a:xfrm>
            <a:off x="1811280" y="3002863"/>
            <a:ext cx="1414500" cy="163500"/>
          </a:xfrm>
          <a:prstGeom prst="straightConnector1">
            <a:avLst/>
          </a:prstGeom>
          <a:noFill/>
          <a:ln cap="flat" cmpd="sng" w="9525">
            <a:solidFill>
              <a:schemeClr val="dk2"/>
            </a:solidFill>
            <a:prstDash val="dash"/>
            <a:round/>
            <a:headEnd len="med" w="med" type="none"/>
            <a:tailEnd len="med" w="med" type="triangle"/>
          </a:ln>
        </p:spPr>
      </p:cxnSp>
      <p:cxnSp>
        <p:nvCxnSpPr>
          <p:cNvPr id="1618" name="Google Shape;1618;p92"/>
          <p:cNvCxnSpPr/>
          <p:nvPr/>
        </p:nvCxnSpPr>
        <p:spPr>
          <a:xfrm>
            <a:off x="1808858" y="3025217"/>
            <a:ext cx="1414500" cy="163500"/>
          </a:xfrm>
          <a:prstGeom prst="straightConnector1">
            <a:avLst/>
          </a:prstGeom>
          <a:noFill/>
          <a:ln cap="flat" cmpd="sng" w="9525">
            <a:solidFill>
              <a:schemeClr val="dk2"/>
            </a:solidFill>
            <a:prstDash val="dash"/>
            <a:round/>
            <a:headEnd len="med" w="med" type="none"/>
            <a:tailEnd len="med" w="med" type="triangle"/>
          </a:ln>
        </p:spPr>
      </p:cxnSp>
      <p:cxnSp>
        <p:nvCxnSpPr>
          <p:cNvPr id="1619" name="Google Shape;1619;p92"/>
          <p:cNvCxnSpPr/>
          <p:nvPr/>
        </p:nvCxnSpPr>
        <p:spPr>
          <a:xfrm>
            <a:off x="1811280" y="3044377"/>
            <a:ext cx="1414500" cy="163500"/>
          </a:xfrm>
          <a:prstGeom prst="straightConnector1">
            <a:avLst/>
          </a:prstGeom>
          <a:noFill/>
          <a:ln cap="flat" cmpd="sng" w="9525">
            <a:solidFill>
              <a:schemeClr val="dk2"/>
            </a:solidFill>
            <a:prstDash val="dash"/>
            <a:round/>
            <a:headEnd len="med" w="med" type="none"/>
            <a:tailEnd len="med" w="med" type="triangle"/>
          </a:ln>
        </p:spPr>
      </p:cxnSp>
      <p:sp>
        <p:nvSpPr>
          <p:cNvPr id="1620" name="Google Shape;1620;p92"/>
          <p:cNvSpPr txBox="1"/>
          <p:nvPr>
            <p:ph type="title"/>
          </p:nvPr>
        </p:nvSpPr>
        <p:spPr>
          <a:xfrm>
            <a:off x="475500" y="32005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solidFill>
                  <a:schemeClr val="lt1"/>
                </a:solidFill>
              </a:rPr>
              <a:t>Through the Looking Glass</a:t>
            </a:r>
            <a:endParaRPr>
              <a:solidFill>
                <a:schemeClr val="lt1"/>
              </a:solidFill>
            </a:endParaRPr>
          </a:p>
          <a:p>
            <a:pPr indent="0" lvl="0" marL="0" rtl="0" algn="l">
              <a:spcBef>
                <a:spcPts val="0"/>
              </a:spcBef>
              <a:spcAft>
                <a:spcPts val="0"/>
              </a:spcAft>
              <a:buNone/>
            </a:pPr>
            <a:r>
              <a:t/>
            </a:r>
            <a:endParaRPr/>
          </a:p>
        </p:txBody>
      </p:sp>
      <p:sp>
        <p:nvSpPr>
          <p:cNvPr id="1621" name="Google Shape;1621;p92"/>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1622" name="Google Shape;1622;p92"/>
          <p:cNvCxnSpPr/>
          <p:nvPr/>
        </p:nvCxnSpPr>
        <p:spPr>
          <a:xfrm rot="10800000">
            <a:off x="4867666" y="3743600"/>
            <a:ext cx="3654600" cy="0"/>
          </a:xfrm>
          <a:prstGeom prst="straightConnector1">
            <a:avLst/>
          </a:prstGeom>
          <a:noFill/>
          <a:ln cap="flat" cmpd="sng" w="9525">
            <a:solidFill>
              <a:schemeClr val="dk2"/>
            </a:solidFill>
            <a:prstDash val="solid"/>
            <a:round/>
            <a:headEnd len="med" w="med" type="none"/>
            <a:tailEnd len="med" w="med" type="none"/>
          </a:ln>
        </p:spPr>
      </p:cxnSp>
      <p:cxnSp>
        <p:nvCxnSpPr>
          <p:cNvPr id="1623" name="Google Shape;1623;p92"/>
          <p:cNvCxnSpPr/>
          <p:nvPr/>
        </p:nvCxnSpPr>
        <p:spPr>
          <a:xfrm rot="10800000">
            <a:off x="4870216" y="2526275"/>
            <a:ext cx="3654600" cy="0"/>
          </a:xfrm>
          <a:prstGeom prst="straightConnector1">
            <a:avLst/>
          </a:prstGeom>
          <a:noFill/>
          <a:ln cap="flat" cmpd="sng" w="9525">
            <a:solidFill>
              <a:schemeClr val="lt2"/>
            </a:solidFill>
            <a:prstDash val="solid"/>
            <a:round/>
            <a:headEnd len="med" w="med" type="none"/>
            <a:tailEnd len="med" w="med" type="none"/>
          </a:ln>
        </p:spPr>
      </p:cxnSp>
      <p:cxnSp>
        <p:nvCxnSpPr>
          <p:cNvPr id="1624" name="Google Shape;1624;p92"/>
          <p:cNvCxnSpPr/>
          <p:nvPr/>
        </p:nvCxnSpPr>
        <p:spPr>
          <a:xfrm rot="10800000">
            <a:off x="5127719" y="2546473"/>
            <a:ext cx="761400" cy="1202700"/>
          </a:xfrm>
          <a:prstGeom prst="straightConnector1">
            <a:avLst/>
          </a:prstGeom>
          <a:noFill/>
          <a:ln cap="flat" cmpd="sng" w="9525">
            <a:solidFill>
              <a:schemeClr val="dk2"/>
            </a:solidFill>
            <a:prstDash val="dash"/>
            <a:round/>
            <a:headEnd len="med" w="med" type="none"/>
            <a:tailEnd len="med" w="med" type="triangle"/>
          </a:ln>
        </p:spPr>
      </p:cxnSp>
      <p:cxnSp>
        <p:nvCxnSpPr>
          <p:cNvPr id="1625" name="Google Shape;1625;p92"/>
          <p:cNvCxnSpPr/>
          <p:nvPr/>
        </p:nvCxnSpPr>
        <p:spPr>
          <a:xfrm flipH="1" rot="10800000">
            <a:off x="5889119" y="2551273"/>
            <a:ext cx="1223400" cy="1197900"/>
          </a:xfrm>
          <a:prstGeom prst="straightConnector1">
            <a:avLst/>
          </a:prstGeom>
          <a:noFill/>
          <a:ln cap="flat" cmpd="sng" w="9525">
            <a:solidFill>
              <a:schemeClr val="dk2"/>
            </a:solidFill>
            <a:prstDash val="dash"/>
            <a:round/>
            <a:headEnd len="med" w="med" type="none"/>
            <a:tailEnd len="med" w="med" type="triangle"/>
          </a:ln>
        </p:spPr>
      </p:cxnSp>
      <p:cxnSp>
        <p:nvCxnSpPr>
          <p:cNvPr id="1626" name="Google Shape;1626;p92"/>
          <p:cNvCxnSpPr/>
          <p:nvPr/>
        </p:nvCxnSpPr>
        <p:spPr>
          <a:xfrm rot="10800000">
            <a:off x="5598419" y="2541373"/>
            <a:ext cx="290700" cy="1207800"/>
          </a:xfrm>
          <a:prstGeom prst="straightConnector1">
            <a:avLst/>
          </a:prstGeom>
          <a:noFill/>
          <a:ln cap="flat" cmpd="sng" w="9525">
            <a:solidFill>
              <a:schemeClr val="dk2"/>
            </a:solidFill>
            <a:prstDash val="dash"/>
            <a:round/>
            <a:headEnd len="med" w="med" type="none"/>
            <a:tailEnd len="med" w="med" type="triangle"/>
          </a:ln>
        </p:spPr>
      </p:cxnSp>
      <p:cxnSp>
        <p:nvCxnSpPr>
          <p:cNvPr id="1627" name="Google Shape;1627;p92"/>
          <p:cNvCxnSpPr/>
          <p:nvPr/>
        </p:nvCxnSpPr>
        <p:spPr>
          <a:xfrm flipH="1" rot="10800000">
            <a:off x="5889119" y="2541373"/>
            <a:ext cx="224700" cy="1207800"/>
          </a:xfrm>
          <a:prstGeom prst="straightConnector1">
            <a:avLst/>
          </a:prstGeom>
          <a:noFill/>
          <a:ln cap="flat" cmpd="sng" w="9525">
            <a:solidFill>
              <a:schemeClr val="dk2"/>
            </a:solidFill>
            <a:prstDash val="dash"/>
            <a:round/>
            <a:headEnd len="med" w="med" type="none"/>
            <a:tailEnd len="med" w="med" type="triangle"/>
          </a:ln>
        </p:spPr>
      </p:cxnSp>
      <p:sp>
        <p:nvSpPr>
          <p:cNvPr id="1628" name="Google Shape;1628;p92"/>
          <p:cNvSpPr/>
          <p:nvPr/>
        </p:nvSpPr>
        <p:spPr>
          <a:xfrm>
            <a:off x="5859911" y="3719584"/>
            <a:ext cx="54600" cy="546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92"/>
          <p:cNvSpPr txBox="1"/>
          <p:nvPr/>
        </p:nvSpPr>
        <p:spPr>
          <a:xfrm>
            <a:off x="6130641" y="2789335"/>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a:t>
            </a:r>
            <a:endParaRPr>
              <a:solidFill>
                <a:schemeClr val="dk2"/>
              </a:solidFill>
              <a:latin typeface="Inter"/>
              <a:ea typeface="Inter"/>
              <a:cs typeface="Inter"/>
              <a:sym typeface="Inter"/>
            </a:endParaRPr>
          </a:p>
        </p:txBody>
      </p:sp>
      <p:sp>
        <p:nvSpPr>
          <p:cNvPr id="1630" name="Google Shape;1630;p92"/>
          <p:cNvSpPr txBox="1"/>
          <p:nvPr/>
        </p:nvSpPr>
        <p:spPr>
          <a:xfrm>
            <a:off x="6477110" y="2098351"/>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Inter"/>
                <a:ea typeface="Inter"/>
                <a:cs typeface="Inter"/>
                <a:sym typeface="Inter"/>
              </a:rPr>
              <a:t>...</a:t>
            </a:r>
            <a:endParaRPr>
              <a:solidFill>
                <a:schemeClr val="lt2"/>
              </a:solidFill>
              <a:latin typeface="Inter"/>
              <a:ea typeface="Inter"/>
              <a:cs typeface="Inter"/>
              <a:sym typeface="Inter"/>
            </a:endParaRPr>
          </a:p>
        </p:txBody>
      </p:sp>
      <p:sp>
        <p:nvSpPr>
          <p:cNvPr id="1631" name="Google Shape;1631;p92"/>
          <p:cNvSpPr txBox="1"/>
          <p:nvPr/>
        </p:nvSpPr>
        <p:spPr>
          <a:xfrm>
            <a:off x="7712169" y="2714786"/>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2"/>
                </a:solidFill>
                <a:latin typeface="Inter"/>
                <a:ea typeface="Inter"/>
                <a:cs typeface="Inter"/>
                <a:sym typeface="Inter"/>
              </a:rPr>
              <a:t>64 samples</a:t>
            </a:r>
            <a:endParaRPr sz="700">
              <a:solidFill>
                <a:schemeClr val="dk2"/>
              </a:solidFill>
              <a:latin typeface="Inter"/>
              <a:ea typeface="Inter"/>
              <a:cs typeface="Inter"/>
              <a:sym typeface="Inter"/>
            </a:endParaRPr>
          </a:p>
        </p:txBody>
      </p:sp>
      <p:sp>
        <p:nvSpPr>
          <p:cNvPr id="1632" name="Google Shape;1632;p92"/>
          <p:cNvSpPr/>
          <p:nvPr/>
        </p:nvSpPr>
        <p:spPr>
          <a:xfrm>
            <a:off x="2134777" y="2240050"/>
            <a:ext cx="14052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92"/>
          <p:cNvSpPr/>
          <p:nvPr/>
        </p:nvSpPr>
        <p:spPr>
          <a:xfrm>
            <a:off x="4933610"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34" name="Google Shape;1634;p92"/>
          <p:cNvCxnSpPr/>
          <p:nvPr/>
        </p:nvCxnSpPr>
        <p:spPr>
          <a:xfrm rot="10800000">
            <a:off x="4960073" y="2192222"/>
            <a:ext cx="165900" cy="326100"/>
          </a:xfrm>
          <a:prstGeom prst="straightConnector1">
            <a:avLst/>
          </a:prstGeom>
          <a:noFill/>
          <a:ln cap="flat" cmpd="sng" w="9525">
            <a:solidFill>
              <a:schemeClr val="lt2"/>
            </a:solidFill>
            <a:prstDash val="dash"/>
            <a:round/>
            <a:headEnd len="med" w="med" type="none"/>
            <a:tailEnd len="med" w="med" type="triangle"/>
          </a:ln>
        </p:spPr>
      </p:cxnSp>
      <p:sp>
        <p:nvSpPr>
          <p:cNvPr id="1635" name="Google Shape;1635;p92"/>
          <p:cNvSpPr/>
          <p:nvPr/>
        </p:nvSpPr>
        <p:spPr>
          <a:xfrm>
            <a:off x="5110023"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92"/>
          <p:cNvSpPr/>
          <p:nvPr/>
        </p:nvSpPr>
        <p:spPr>
          <a:xfrm>
            <a:off x="5425497"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37" name="Google Shape;1637;p92"/>
          <p:cNvCxnSpPr/>
          <p:nvPr/>
        </p:nvCxnSpPr>
        <p:spPr>
          <a:xfrm rot="10800000">
            <a:off x="5554560" y="2190722"/>
            <a:ext cx="63300" cy="327600"/>
          </a:xfrm>
          <a:prstGeom prst="straightConnector1">
            <a:avLst/>
          </a:prstGeom>
          <a:noFill/>
          <a:ln cap="flat" cmpd="sng" w="9525">
            <a:solidFill>
              <a:schemeClr val="lt2"/>
            </a:solidFill>
            <a:prstDash val="dash"/>
            <a:round/>
            <a:headEnd len="med" w="med" type="none"/>
            <a:tailEnd len="med" w="med" type="triangle"/>
          </a:ln>
        </p:spPr>
      </p:cxnSp>
      <p:sp>
        <p:nvSpPr>
          <p:cNvPr id="1638" name="Google Shape;1638;p92"/>
          <p:cNvSpPr/>
          <p:nvPr/>
        </p:nvSpPr>
        <p:spPr>
          <a:xfrm>
            <a:off x="5601910"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92"/>
          <p:cNvSpPr/>
          <p:nvPr/>
        </p:nvSpPr>
        <p:spPr>
          <a:xfrm>
            <a:off x="5924210"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40" name="Google Shape;1640;p92"/>
          <p:cNvCxnSpPr/>
          <p:nvPr/>
        </p:nvCxnSpPr>
        <p:spPr>
          <a:xfrm flipH="1" rot="10800000">
            <a:off x="6116573"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641" name="Google Shape;1641;p92"/>
          <p:cNvSpPr/>
          <p:nvPr/>
        </p:nvSpPr>
        <p:spPr>
          <a:xfrm>
            <a:off x="6100623"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92"/>
          <p:cNvSpPr/>
          <p:nvPr/>
        </p:nvSpPr>
        <p:spPr>
          <a:xfrm>
            <a:off x="6939586"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43" name="Google Shape;1643;p92"/>
          <p:cNvCxnSpPr/>
          <p:nvPr/>
        </p:nvCxnSpPr>
        <p:spPr>
          <a:xfrm flipH="1" rot="10800000">
            <a:off x="7131949" y="2196122"/>
            <a:ext cx="168600" cy="322200"/>
          </a:xfrm>
          <a:prstGeom prst="straightConnector1">
            <a:avLst/>
          </a:prstGeom>
          <a:noFill/>
          <a:ln cap="flat" cmpd="sng" w="9525">
            <a:solidFill>
              <a:schemeClr val="lt2"/>
            </a:solidFill>
            <a:prstDash val="dash"/>
            <a:round/>
            <a:headEnd len="med" w="med" type="none"/>
            <a:tailEnd len="med" w="med" type="triangle"/>
          </a:ln>
        </p:spPr>
      </p:cxnSp>
      <p:sp>
        <p:nvSpPr>
          <p:cNvPr id="1644" name="Google Shape;1644;p92"/>
          <p:cNvSpPr/>
          <p:nvPr/>
        </p:nvSpPr>
        <p:spPr>
          <a:xfrm>
            <a:off x="7115999"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45" name="Google Shape;1645;p92"/>
          <p:cNvPicPr preferRelativeResize="0"/>
          <p:nvPr/>
        </p:nvPicPr>
        <p:blipFill>
          <a:blip r:embed="rId3">
            <a:alphaModFix/>
          </a:blip>
          <a:stretch>
            <a:fillRect/>
          </a:stretch>
        </p:blipFill>
        <p:spPr>
          <a:xfrm>
            <a:off x="7664007" y="2916855"/>
            <a:ext cx="778500" cy="778500"/>
          </a:xfrm>
          <a:prstGeom prst="rect">
            <a:avLst/>
          </a:prstGeom>
          <a:noFill/>
          <a:ln>
            <a:noFill/>
          </a:ln>
        </p:spPr>
      </p:pic>
      <p:cxnSp>
        <p:nvCxnSpPr>
          <p:cNvPr id="1646" name="Google Shape;1646;p92"/>
          <p:cNvCxnSpPr/>
          <p:nvPr/>
        </p:nvCxnSpPr>
        <p:spPr>
          <a:xfrm rot="10800000">
            <a:off x="1813867" y="2743250"/>
            <a:ext cx="0" cy="534000"/>
          </a:xfrm>
          <a:prstGeom prst="straightConnector1">
            <a:avLst/>
          </a:prstGeom>
          <a:noFill/>
          <a:ln cap="flat" cmpd="sng" w="9525">
            <a:solidFill>
              <a:srgbClr val="A4C2F4"/>
            </a:solidFill>
            <a:prstDash val="solid"/>
            <a:round/>
            <a:headEnd len="med" w="med" type="none"/>
            <a:tailEnd len="med" w="med" type="none"/>
          </a:ln>
        </p:spPr>
      </p:cxnSp>
      <p:pic>
        <p:nvPicPr>
          <p:cNvPr id="1647" name="Google Shape;1647;p92"/>
          <p:cNvPicPr preferRelativeResize="0"/>
          <p:nvPr/>
        </p:nvPicPr>
        <p:blipFill>
          <a:blip r:embed="rId4">
            <a:alphaModFix/>
          </a:blip>
          <a:stretch>
            <a:fillRect/>
          </a:stretch>
        </p:blipFill>
        <p:spPr>
          <a:xfrm>
            <a:off x="513245" y="2687461"/>
            <a:ext cx="360750" cy="290600"/>
          </a:xfrm>
          <a:prstGeom prst="rect">
            <a:avLst/>
          </a:prstGeom>
          <a:noFill/>
          <a:ln>
            <a:noFill/>
          </a:ln>
        </p:spPr>
      </p:pic>
      <p:cxnSp>
        <p:nvCxnSpPr>
          <p:cNvPr id="1648" name="Google Shape;1648;p92"/>
          <p:cNvCxnSpPr/>
          <p:nvPr/>
        </p:nvCxnSpPr>
        <p:spPr>
          <a:xfrm flipH="1" rot="10800000">
            <a:off x="883910" y="1637491"/>
            <a:ext cx="2091000" cy="1144800"/>
          </a:xfrm>
          <a:prstGeom prst="straightConnector1">
            <a:avLst/>
          </a:prstGeom>
          <a:noFill/>
          <a:ln cap="flat" cmpd="sng" w="9525">
            <a:solidFill>
              <a:srgbClr val="434343"/>
            </a:solidFill>
            <a:prstDash val="dash"/>
            <a:round/>
            <a:headEnd len="med" w="med" type="none"/>
            <a:tailEnd len="med" w="med" type="none"/>
          </a:ln>
        </p:spPr>
      </p:cxnSp>
      <p:cxnSp>
        <p:nvCxnSpPr>
          <p:cNvPr id="1649" name="Google Shape;1649;p92"/>
          <p:cNvCxnSpPr/>
          <p:nvPr/>
        </p:nvCxnSpPr>
        <p:spPr>
          <a:xfrm>
            <a:off x="883910" y="2964422"/>
            <a:ext cx="2091000" cy="1111200"/>
          </a:xfrm>
          <a:prstGeom prst="straightConnector1">
            <a:avLst/>
          </a:prstGeom>
          <a:noFill/>
          <a:ln cap="flat" cmpd="sng" w="9525">
            <a:solidFill>
              <a:srgbClr val="434343"/>
            </a:solidFill>
            <a:prstDash val="dash"/>
            <a:round/>
            <a:headEnd len="med" w="med" type="none"/>
            <a:tailEnd len="med" w="med" type="none"/>
          </a:ln>
        </p:spPr>
      </p:cxnSp>
      <p:cxnSp>
        <p:nvCxnSpPr>
          <p:cNvPr id="1650" name="Google Shape;1650;p92"/>
          <p:cNvCxnSpPr/>
          <p:nvPr/>
        </p:nvCxnSpPr>
        <p:spPr>
          <a:xfrm>
            <a:off x="891925" y="2891961"/>
            <a:ext cx="926700" cy="120900"/>
          </a:xfrm>
          <a:prstGeom prst="straightConnector1">
            <a:avLst/>
          </a:prstGeom>
          <a:noFill/>
          <a:ln cap="flat" cmpd="sng" w="9525">
            <a:solidFill>
              <a:srgbClr val="1C4587"/>
            </a:solidFill>
            <a:prstDash val="dot"/>
            <a:round/>
            <a:headEnd len="med" w="med" type="none"/>
            <a:tailEnd len="med" w="med" type="none"/>
          </a:ln>
        </p:spPr>
      </p:cxnSp>
      <p:cxnSp>
        <p:nvCxnSpPr>
          <p:cNvPr id="1651" name="Google Shape;1651;p92"/>
          <p:cNvCxnSpPr/>
          <p:nvPr/>
        </p:nvCxnSpPr>
        <p:spPr>
          <a:xfrm flipH="1" rot="10800000">
            <a:off x="1602287" y="2784275"/>
            <a:ext cx="2833200" cy="961200"/>
          </a:xfrm>
          <a:prstGeom prst="straightConnector1">
            <a:avLst/>
          </a:prstGeom>
          <a:noFill/>
          <a:ln cap="flat" cmpd="sng" w="9525">
            <a:solidFill>
              <a:srgbClr val="EFEFEF"/>
            </a:solidFill>
            <a:prstDash val="solid"/>
            <a:round/>
            <a:headEnd len="med" w="med" type="none"/>
            <a:tailEnd len="med" w="med" type="none"/>
          </a:ln>
        </p:spPr>
      </p:cxnSp>
      <p:sp>
        <p:nvSpPr>
          <p:cNvPr id="1652" name="Google Shape;1652;p92"/>
          <p:cNvSpPr/>
          <p:nvPr/>
        </p:nvSpPr>
        <p:spPr>
          <a:xfrm>
            <a:off x="1769727" y="2970060"/>
            <a:ext cx="89400" cy="89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53" name="Google Shape;1653;p92"/>
          <p:cNvCxnSpPr/>
          <p:nvPr/>
        </p:nvCxnSpPr>
        <p:spPr>
          <a:xfrm rot="10800000">
            <a:off x="2249646" y="2254504"/>
            <a:ext cx="1035600" cy="915600"/>
          </a:xfrm>
          <a:prstGeom prst="straightConnector1">
            <a:avLst/>
          </a:prstGeom>
          <a:noFill/>
          <a:ln cap="flat" cmpd="sng" w="9525">
            <a:solidFill>
              <a:schemeClr val="lt2"/>
            </a:solidFill>
            <a:prstDash val="dash"/>
            <a:round/>
            <a:headEnd len="med" w="med" type="none"/>
            <a:tailEnd len="med" w="med" type="triangle"/>
          </a:ln>
        </p:spPr>
      </p:cxnSp>
      <p:cxnSp>
        <p:nvCxnSpPr>
          <p:cNvPr id="1654" name="Google Shape;1654;p92"/>
          <p:cNvCxnSpPr/>
          <p:nvPr/>
        </p:nvCxnSpPr>
        <p:spPr>
          <a:xfrm flipH="1" rot="10800000">
            <a:off x="3285246" y="2254504"/>
            <a:ext cx="153600" cy="915600"/>
          </a:xfrm>
          <a:prstGeom prst="straightConnector1">
            <a:avLst/>
          </a:prstGeom>
          <a:noFill/>
          <a:ln cap="flat" cmpd="sng" w="9525">
            <a:solidFill>
              <a:schemeClr val="lt2"/>
            </a:solidFill>
            <a:prstDash val="dash"/>
            <a:round/>
            <a:headEnd len="med" w="med" type="none"/>
            <a:tailEnd len="med" w="med" type="triangle"/>
          </a:ln>
        </p:spPr>
      </p:cxnSp>
      <p:cxnSp>
        <p:nvCxnSpPr>
          <p:cNvPr id="1655" name="Google Shape;1655;p92"/>
          <p:cNvCxnSpPr/>
          <p:nvPr/>
        </p:nvCxnSpPr>
        <p:spPr>
          <a:xfrm rot="10800000">
            <a:off x="2685846" y="2259604"/>
            <a:ext cx="599400" cy="910500"/>
          </a:xfrm>
          <a:prstGeom prst="straightConnector1">
            <a:avLst/>
          </a:prstGeom>
          <a:noFill/>
          <a:ln cap="flat" cmpd="sng" w="9525">
            <a:solidFill>
              <a:schemeClr val="lt2"/>
            </a:solidFill>
            <a:prstDash val="dash"/>
            <a:round/>
            <a:headEnd len="med" w="med" type="none"/>
            <a:tailEnd len="med" w="med" type="triangle"/>
          </a:ln>
        </p:spPr>
      </p:cxnSp>
      <p:cxnSp>
        <p:nvCxnSpPr>
          <p:cNvPr id="1656" name="Google Shape;1656;p92"/>
          <p:cNvCxnSpPr/>
          <p:nvPr/>
        </p:nvCxnSpPr>
        <p:spPr>
          <a:xfrm rot="10800000">
            <a:off x="3057246" y="2259604"/>
            <a:ext cx="228000" cy="910500"/>
          </a:xfrm>
          <a:prstGeom prst="straightConnector1">
            <a:avLst/>
          </a:prstGeom>
          <a:noFill/>
          <a:ln cap="flat" cmpd="sng" w="9525">
            <a:solidFill>
              <a:schemeClr val="lt2"/>
            </a:solidFill>
            <a:prstDash val="dash"/>
            <a:round/>
            <a:headEnd len="med" w="med" type="none"/>
            <a:tailEnd len="med" w="med" type="triangle"/>
          </a:ln>
        </p:spPr>
      </p:cxnSp>
      <p:sp>
        <p:nvSpPr>
          <p:cNvPr id="1657" name="Google Shape;1657;p92"/>
          <p:cNvSpPr/>
          <p:nvPr/>
        </p:nvSpPr>
        <p:spPr>
          <a:xfrm>
            <a:off x="3237188" y="3138020"/>
            <a:ext cx="82200" cy="822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92"/>
          <p:cNvSpPr txBox="1"/>
          <p:nvPr/>
        </p:nvSpPr>
        <p:spPr>
          <a:xfrm>
            <a:off x="5241521" y="1809752"/>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U</a:t>
            </a:r>
            <a:endParaRPr sz="700">
              <a:solidFill>
                <a:schemeClr val="lt2"/>
              </a:solidFill>
              <a:latin typeface="Inter"/>
              <a:ea typeface="Inter"/>
              <a:cs typeface="Inter"/>
              <a:sym typeface="Inter"/>
            </a:endParaRPr>
          </a:p>
        </p:txBody>
      </p:sp>
      <p:sp>
        <p:nvSpPr>
          <p:cNvPr id="1659" name="Google Shape;1659;p92"/>
          <p:cNvSpPr txBox="1"/>
          <p:nvPr/>
        </p:nvSpPr>
        <p:spPr>
          <a:xfrm>
            <a:off x="5740234" y="1809752"/>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U</a:t>
            </a:r>
            <a:endParaRPr sz="700">
              <a:solidFill>
                <a:schemeClr val="lt2"/>
              </a:solidFill>
              <a:latin typeface="Inter"/>
              <a:ea typeface="Inter"/>
              <a:cs typeface="Inter"/>
              <a:sym typeface="Inter"/>
            </a:endParaRPr>
          </a:p>
        </p:txBody>
      </p:sp>
      <p:sp>
        <p:nvSpPr>
          <p:cNvPr id="1660" name="Google Shape;1660;p92"/>
          <p:cNvSpPr txBox="1"/>
          <p:nvPr/>
        </p:nvSpPr>
        <p:spPr>
          <a:xfrm>
            <a:off x="6512145" y="1809752"/>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U</a:t>
            </a:r>
            <a:endParaRPr sz="700">
              <a:solidFill>
                <a:schemeClr val="lt2"/>
              </a:solidFill>
              <a:latin typeface="Inter"/>
              <a:ea typeface="Inter"/>
              <a:cs typeface="Inter"/>
              <a:sym typeface="Inter"/>
            </a:endParaRPr>
          </a:p>
        </p:txBody>
      </p:sp>
      <p:sp>
        <p:nvSpPr>
          <p:cNvPr id="1661" name="Google Shape;1661;p92"/>
          <p:cNvSpPr txBox="1"/>
          <p:nvPr/>
        </p:nvSpPr>
        <p:spPr>
          <a:xfrm>
            <a:off x="7350443" y="1764803"/>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2"/>
                </a:solidFill>
                <a:latin typeface="Inter"/>
                <a:ea typeface="Inter"/>
                <a:cs typeface="Inter"/>
                <a:sym typeface="Inter"/>
              </a:rPr>
              <a:t>=</a:t>
            </a:r>
            <a:endParaRPr sz="1200">
              <a:solidFill>
                <a:schemeClr val="lt2"/>
              </a:solidFill>
              <a:latin typeface="Inter"/>
              <a:ea typeface="Inter"/>
              <a:cs typeface="Inter"/>
              <a:sym typeface="Inter"/>
            </a:endParaRPr>
          </a:p>
        </p:txBody>
      </p:sp>
      <p:sp>
        <p:nvSpPr>
          <p:cNvPr id="1662" name="Google Shape;1662;p92"/>
          <p:cNvSpPr txBox="1"/>
          <p:nvPr/>
        </p:nvSpPr>
        <p:spPr>
          <a:xfrm>
            <a:off x="7707214" y="1500541"/>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64 samples</a:t>
            </a:r>
            <a:endParaRPr sz="700">
              <a:solidFill>
                <a:schemeClr val="lt2"/>
              </a:solidFill>
              <a:latin typeface="Inter"/>
              <a:ea typeface="Inter"/>
              <a:cs typeface="Inter"/>
              <a:sym typeface="Inter"/>
            </a:endParaRPr>
          </a:p>
        </p:txBody>
      </p:sp>
      <p:sp>
        <p:nvSpPr>
          <p:cNvPr id="1663" name="Google Shape;1663;p92"/>
          <p:cNvSpPr txBox="1"/>
          <p:nvPr/>
        </p:nvSpPr>
        <p:spPr>
          <a:xfrm>
            <a:off x="4882869" y="1571796"/>
            <a:ext cx="27270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lt2"/>
                </a:solidFill>
                <a:latin typeface="Inter"/>
                <a:ea typeface="Inter"/>
                <a:cs typeface="Inter"/>
                <a:sym typeface="Inter"/>
              </a:rPr>
              <a:t>      0                    1                      2                                            63</a:t>
            </a:r>
            <a:endParaRPr sz="600">
              <a:solidFill>
                <a:schemeClr val="lt2"/>
              </a:solidFill>
              <a:latin typeface="Inter"/>
              <a:ea typeface="Inter"/>
              <a:cs typeface="Inter"/>
              <a:sym typeface="Inter"/>
            </a:endParaRPr>
          </a:p>
        </p:txBody>
      </p:sp>
      <p:pic>
        <p:nvPicPr>
          <p:cNvPr id="1664" name="Google Shape;1664;p92"/>
          <p:cNvPicPr preferRelativeResize="0"/>
          <p:nvPr/>
        </p:nvPicPr>
        <p:blipFill rotWithShape="1">
          <a:blip r:embed="rId5">
            <a:alphaModFix/>
          </a:blip>
          <a:srcRect b="0" l="0" r="0" t="0"/>
          <a:stretch/>
        </p:blipFill>
        <p:spPr>
          <a:xfrm>
            <a:off x="7664007" y="1707566"/>
            <a:ext cx="778500" cy="778500"/>
          </a:xfrm>
          <a:prstGeom prst="rect">
            <a:avLst/>
          </a:prstGeom>
          <a:noFill/>
          <a:ln>
            <a:noFill/>
          </a:ln>
        </p:spPr>
      </p:pic>
      <p:pic>
        <p:nvPicPr>
          <p:cNvPr id="1665" name="Google Shape;1665;p92"/>
          <p:cNvPicPr preferRelativeResize="0"/>
          <p:nvPr/>
        </p:nvPicPr>
        <p:blipFill rotWithShape="1">
          <a:blip r:embed="rId6">
            <a:alphaModFix/>
          </a:blip>
          <a:srcRect b="0" l="631" r="641" t="0"/>
          <a:stretch/>
        </p:blipFill>
        <p:spPr>
          <a:xfrm>
            <a:off x="4916067" y="1755249"/>
            <a:ext cx="399150" cy="404296"/>
          </a:xfrm>
          <a:prstGeom prst="rect">
            <a:avLst/>
          </a:prstGeom>
          <a:noFill/>
          <a:ln>
            <a:noFill/>
          </a:ln>
        </p:spPr>
      </p:pic>
      <p:pic>
        <p:nvPicPr>
          <p:cNvPr id="1666" name="Google Shape;1666;p92"/>
          <p:cNvPicPr preferRelativeResize="0"/>
          <p:nvPr/>
        </p:nvPicPr>
        <p:blipFill rotWithShape="1">
          <a:blip r:embed="rId7">
            <a:alphaModFix/>
          </a:blip>
          <a:srcRect b="0" l="631" r="641" t="0"/>
          <a:stretch/>
        </p:blipFill>
        <p:spPr>
          <a:xfrm>
            <a:off x="5404870" y="1755249"/>
            <a:ext cx="399150" cy="404296"/>
          </a:xfrm>
          <a:prstGeom prst="rect">
            <a:avLst/>
          </a:prstGeom>
          <a:noFill/>
          <a:ln>
            <a:noFill/>
          </a:ln>
        </p:spPr>
      </p:pic>
      <p:pic>
        <p:nvPicPr>
          <p:cNvPr id="1667" name="Google Shape;1667;p92"/>
          <p:cNvPicPr preferRelativeResize="0"/>
          <p:nvPr/>
        </p:nvPicPr>
        <p:blipFill rotWithShape="1">
          <a:blip r:embed="rId8">
            <a:alphaModFix/>
          </a:blip>
          <a:srcRect b="0" l="631" r="641" t="0"/>
          <a:stretch/>
        </p:blipFill>
        <p:spPr>
          <a:xfrm>
            <a:off x="5911622" y="1760204"/>
            <a:ext cx="399150" cy="404296"/>
          </a:xfrm>
          <a:prstGeom prst="rect">
            <a:avLst/>
          </a:prstGeom>
          <a:noFill/>
          <a:ln>
            <a:noFill/>
          </a:ln>
        </p:spPr>
      </p:pic>
      <p:pic>
        <p:nvPicPr>
          <p:cNvPr id="1668" name="Google Shape;1668;p92"/>
          <p:cNvPicPr preferRelativeResize="0"/>
          <p:nvPr/>
        </p:nvPicPr>
        <p:blipFill rotWithShape="1">
          <a:blip r:embed="rId9">
            <a:alphaModFix/>
          </a:blip>
          <a:srcRect b="0" l="631" r="641" t="0"/>
          <a:stretch/>
        </p:blipFill>
        <p:spPr>
          <a:xfrm>
            <a:off x="6922043" y="1760204"/>
            <a:ext cx="399150" cy="404296"/>
          </a:xfrm>
          <a:prstGeom prst="rect">
            <a:avLst/>
          </a:prstGeom>
          <a:noFill/>
          <a:ln>
            <a:noFill/>
          </a:ln>
        </p:spPr>
      </p:pic>
      <p:sp>
        <p:nvSpPr>
          <p:cNvPr id="1669" name="Google Shape;1669;p92"/>
          <p:cNvSpPr txBox="1"/>
          <p:nvPr/>
        </p:nvSpPr>
        <p:spPr>
          <a:xfrm>
            <a:off x="5136675" y="2900010"/>
            <a:ext cx="2616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i = 0            1            2                                 63</a:t>
            </a:r>
            <a:endParaRPr sz="600">
              <a:solidFill>
                <a:schemeClr val="dk2"/>
              </a:solidFill>
              <a:latin typeface="Inter"/>
              <a:ea typeface="Inter"/>
              <a:cs typeface="Inter"/>
              <a:sym typeface="Inte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3" name="Shape 1673"/>
        <p:cNvGrpSpPr/>
        <p:nvPr/>
      </p:nvGrpSpPr>
      <p:grpSpPr>
        <a:xfrm>
          <a:off x="0" y="0"/>
          <a:ext cx="0" cy="0"/>
          <a:chOff x="0" y="0"/>
          <a:chExt cx="0" cy="0"/>
        </a:xfrm>
      </p:grpSpPr>
      <p:cxnSp>
        <p:nvCxnSpPr>
          <p:cNvPr id="1674" name="Google Shape;1674;p93"/>
          <p:cNvCxnSpPr/>
          <p:nvPr/>
        </p:nvCxnSpPr>
        <p:spPr>
          <a:xfrm rot="10800000">
            <a:off x="2244577" y="2264650"/>
            <a:ext cx="44100" cy="1252500"/>
          </a:xfrm>
          <a:prstGeom prst="straightConnector1">
            <a:avLst/>
          </a:prstGeom>
          <a:noFill/>
          <a:ln cap="flat" cmpd="sng" w="9525">
            <a:solidFill>
              <a:schemeClr val="dk2"/>
            </a:solidFill>
            <a:prstDash val="dash"/>
            <a:round/>
            <a:headEnd len="med" w="med" type="none"/>
            <a:tailEnd len="med" w="med" type="triangle"/>
          </a:ln>
        </p:spPr>
      </p:cxnSp>
      <p:cxnSp>
        <p:nvCxnSpPr>
          <p:cNvPr id="1675" name="Google Shape;1675;p93"/>
          <p:cNvCxnSpPr/>
          <p:nvPr/>
        </p:nvCxnSpPr>
        <p:spPr>
          <a:xfrm flipH="1" rot="10800000">
            <a:off x="2288769" y="2269415"/>
            <a:ext cx="1150200" cy="1247700"/>
          </a:xfrm>
          <a:prstGeom prst="straightConnector1">
            <a:avLst/>
          </a:prstGeom>
          <a:noFill/>
          <a:ln cap="flat" cmpd="sng" w="9525">
            <a:solidFill>
              <a:schemeClr val="dk2"/>
            </a:solidFill>
            <a:prstDash val="dash"/>
            <a:round/>
            <a:headEnd len="med" w="med" type="none"/>
            <a:tailEnd len="med" w="med" type="triangle"/>
          </a:ln>
        </p:spPr>
      </p:cxnSp>
      <p:cxnSp>
        <p:nvCxnSpPr>
          <p:cNvPr id="1676" name="Google Shape;1676;p93"/>
          <p:cNvCxnSpPr/>
          <p:nvPr/>
        </p:nvCxnSpPr>
        <p:spPr>
          <a:xfrm flipH="1" rot="10800000">
            <a:off x="2288769" y="2264615"/>
            <a:ext cx="372300" cy="1252500"/>
          </a:xfrm>
          <a:prstGeom prst="straightConnector1">
            <a:avLst/>
          </a:prstGeom>
          <a:noFill/>
          <a:ln cap="flat" cmpd="sng" w="9525">
            <a:solidFill>
              <a:schemeClr val="dk2"/>
            </a:solidFill>
            <a:prstDash val="dash"/>
            <a:round/>
            <a:headEnd len="med" w="med" type="none"/>
            <a:tailEnd len="med" w="med" type="triangle"/>
          </a:ln>
        </p:spPr>
      </p:cxnSp>
      <p:cxnSp>
        <p:nvCxnSpPr>
          <p:cNvPr id="1677" name="Google Shape;1677;p93"/>
          <p:cNvCxnSpPr/>
          <p:nvPr/>
        </p:nvCxnSpPr>
        <p:spPr>
          <a:xfrm flipH="1" rot="10800000">
            <a:off x="2288769" y="2259515"/>
            <a:ext cx="768600" cy="1257600"/>
          </a:xfrm>
          <a:prstGeom prst="straightConnector1">
            <a:avLst/>
          </a:prstGeom>
          <a:noFill/>
          <a:ln cap="flat" cmpd="sng" w="9525">
            <a:solidFill>
              <a:schemeClr val="dk2"/>
            </a:solidFill>
            <a:prstDash val="dash"/>
            <a:round/>
            <a:headEnd len="med" w="med" type="none"/>
            <a:tailEnd len="med" w="med" type="triangle"/>
          </a:ln>
        </p:spPr>
      </p:cxnSp>
      <p:sp>
        <p:nvSpPr>
          <p:cNvPr id="1678" name="Google Shape;1678;p93"/>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solidFill>
                  <a:schemeClr val="lt1"/>
                </a:solidFill>
              </a:rPr>
              <a:t>Through the Looking Glass</a:t>
            </a:r>
            <a:endParaRPr>
              <a:solidFill>
                <a:schemeClr val="lt1"/>
              </a:solidFill>
            </a:endParaRPr>
          </a:p>
          <a:p>
            <a:pPr indent="0" lvl="0" marL="0" rtl="0" algn="l">
              <a:spcBef>
                <a:spcPts val="0"/>
              </a:spcBef>
              <a:spcAft>
                <a:spcPts val="0"/>
              </a:spcAft>
              <a:buNone/>
            </a:pPr>
            <a:r>
              <a:t/>
            </a:r>
            <a:endParaRPr/>
          </a:p>
        </p:txBody>
      </p:sp>
      <p:sp>
        <p:nvSpPr>
          <p:cNvPr id="1679" name="Google Shape;1679;p93"/>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1680" name="Google Shape;1680;p93"/>
          <p:cNvCxnSpPr/>
          <p:nvPr/>
        </p:nvCxnSpPr>
        <p:spPr>
          <a:xfrm rot="10800000">
            <a:off x="4867666" y="3743600"/>
            <a:ext cx="3654600" cy="0"/>
          </a:xfrm>
          <a:prstGeom prst="straightConnector1">
            <a:avLst/>
          </a:prstGeom>
          <a:noFill/>
          <a:ln cap="flat" cmpd="sng" w="9525">
            <a:solidFill>
              <a:schemeClr val="dk2"/>
            </a:solidFill>
            <a:prstDash val="solid"/>
            <a:round/>
            <a:headEnd len="med" w="med" type="none"/>
            <a:tailEnd len="med" w="med" type="none"/>
          </a:ln>
        </p:spPr>
      </p:cxnSp>
      <p:sp>
        <p:nvSpPr>
          <p:cNvPr id="1681" name="Google Shape;1681;p93"/>
          <p:cNvSpPr/>
          <p:nvPr/>
        </p:nvSpPr>
        <p:spPr>
          <a:xfrm>
            <a:off x="5859911" y="3712757"/>
            <a:ext cx="54600" cy="546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93"/>
          <p:cNvSpPr/>
          <p:nvPr/>
        </p:nvSpPr>
        <p:spPr>
          <a:xfrm>
            <a:off x="2134777" y="2240050"/>
            <a:ext cx="14052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93"/>
          <p:cNvSpPr/>
          <p:nvPr/>
        </p:nvSpPr>
        <p:spPr>
          <a:xfrm>
            <a:off x="5376150" y="2495426"/>
            <a:ext cx="1020900" cy="35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84" name="Google Shape;1684;p93"/>
          <p:cNvCxnSpPr/>
          <p:nvPr/>
        </p:nvCxnSpPr>
        <p:spPr>
          <a:xfrm rot="10800000">
            <a:off x="5446815" y="2542526"/>
            <a:ext cx="444000" cy="1200600"/>
          </a:xfrm>
          <a:prstGeom prst="straightConnector1">
            <a:avLst/>
          </a:prstGeom>
          <a:noFill/>
          <a:ln cap="flat" cmpd="sng" w="9525">
            <a:solidFill>
              <a:schemeClr val="dk2"/>
            </a:solidFill>
            <a:prstDash val="dash"/>
            <a:round/>
            <a:headEnd len="med" w="med" type="none"/>
            <a:tailEnd len="med" w="med" type="triangle"/>
          </a:ln>
        </p:spPr>
      </p:cxnSp>
      <p:cxnSp>
        <p:nvCxnSpPr>
          <p:cNvPr id="1685" name="Google Shape;1685;p93"/>
          <p:cNvCxnSpPr/>
          <p:nvPr/>
        </p:nvCxnSpPr>
        <p:spPr>
          <a:xfrm flipH="1" rot="10800000">
            <a:off x="5890815" y="2556326"/>
            <a:ext cx="450900" cy="1186800"/>
          </a:xfrm>
          <a:prstGeom prst="straightConnector1">
            <a:avLst/>
          </a:prstGeom>
          <a:noFill/>
          <a:ln cap="flat" cmpd="sng" w="9525">
            <a:solidFill>
              <a:schemeClr val="dk2"/>
            </a:solidFill>
            <a:prstDash val="dash"/>
            <a:round/>
            <a:headEnd len="med" w="med" type="none"/>
            <a:tailEnd len="med" w="med" type="triangle"/>
          </a:ln>
        </p:spPr>
      </p:cxnSp>
      <p:cxnSp>
        <p:nvCxnSpPr>
          <p:cNvPr id="1686" name="Google Shape;1686;p93"/>
          <p:cNvCxnSpPr/>
          <p:nvPr/>
        </p:nvCxnSpPr>
        <p:spPr>
          <a:xfrm flipH="1" rot="10800000">
            <a:off x="1602287" y="2784275"/>
            <a:ext cx="2833200" cy="961200"/>
          </a:xfrm>
          <a:prstGeom prst="straightConnector1">
            <a:avLst/>
          </a:prstGeom>
          <a:noFill/>
          <a:ln cap="flat" cmpd="sng" w="9525">
            <a:solidFill>
              <a:srgbClr val="EFEFEF"/>
            </a:solidFill>
            <a:prstDash val="solid"/>
            <a:round/>
            <a:headEnd len="med" w="med" type="none"/>
            <a:tailEnd len="med" w="med" type="none"/>
          </a:ln>
        </p:spPr>
      </p:cxnSp>
      <p:cxnSp>
        <p:nvCxnSpPr>
          <p:cNvPr id="1687" name="Google Shape;1687;p93"/>
          <p:cNvCxnSpPr/>
          <p:nvPr/>
        </p:nvCxnSpPr>
        <p:spPr>
          <a:xfrm rot="10800000">
            <a:off x="5721615" y="2536526"/>
            <a:ext cx="169200" cy="1206600"/>
          </a:xfrm>
          <a:prstGeom prst="straightConnector1">
            <a:avLst/>
          </a:prstGeom>
          <a:noFill/>
          <a:ln cap="flat" cmpd="sng" w="9525">
            <a:solidFill>
              <a:schemeClr val="dk2"/>
            </a:solidFill>
            <a:prstDash val="dash"/>
            <a:round/>
            <a:headEnd len="med" w="med" type="none"/>
            <a:tailEnd len="med" w="med" type="triangle"/>
          </a:ln>
        </p:spPr>
      </p:cxnSp>
      <p:cxnSp>
        <p:nvCxnSpPr>
          <p:cNvPr id="1688" name="Google Shape;1688;p93"/>
          <p:cNvCxnSpPr/>
          <p:nvPr/>
        </p:nvCxnSpPr>
        <p:spPr>
          <a:xfrm flipH="1" rot="10800000">
            <a:off x="5890815" y="2536526"/>
            <a:ext cx="131700" cy="1206600"/>
          </a:xfrm>
          <a:prstGeom prst="straightConnector1">
            <a:avLst/>
          </a:prstGeom>
          <a:noFill/>
          <a:ln cap="flat" cmpd="sng" w="9525">
            <a:solidFill>
              <a:schemeClr val="dk2"/>
            </a:solidFill>
            <a:prstDash val="dash"/>
            <a:round/>
            <a:headEnd len="med" w="med" type="none"/>
            <a:tailEnd len="med" w="med" type="triangle"/>
          </a:ln>
        </p:spPr>
      </p:cxnSp>
      <p:cxnSp>
        <p:nvCxnSpPr>
          <p:cNvPr id="1689" name="Google Shape;1689;p93"/>
          <p:cNvCxnSpPr/>
          <p:nvPr/>
        </p:nvCxnSpPr>
        <p:spPr>
          <a:xfrm rot="10800000">
            <a:off x="1813867" y="2743250"/>
            <a:ext cx="0" cy="534000"/>
          </a:xfrm>
          <a:prstGeom prst="straightConnector1">
            <a:avLst/>
          </a:prstGeom>
          <a:noFill/>
          <a:ln cap="flat" cmpd="sng" w="9525">
            <a:solidFill>
              <a:srgbClr val="A4C2F4"/>
            </a:solidFill>
            <a:prstDash val="solid"/>
            <a:round/>
            <a:headEnd len="med" w="med" type="none"/>
            <a:tailEnd len="med" w="med" type="none"/>
          </a:ln>
        </p:spPr>
      </p:cxnSp>
      <p:pic>
        <p:nvPicPr>
          <p:cNvPr id="1690" name="Google Shape;1690;p93"/>
          <p:cNvPicPr preferRelativeResize="0"/>
          <p:nvPr/>
        </p:nvPicPr>
        <p:blipFill>
          <a:blip r:embed="rId3">
            <a:alphaModFix/>
          </a:blip>
          <a:stretch>
            <a:fillRect/>
          </a:stretch>
        </p:blipFill>
        <p:spPr>
          <a:xfrm>
            <a:off x="513245" y="2687461"/>
            <a:ext cx="360750" cy="290600"/>
          </a:xfrm>
          <a:prstGeom prst="rect">
            <a:avLst/>
          </a:prstGeom>
          <a:noFill/>
          <a:ln>
            <a:noFill/>
          </a:ln>
        </p:spPr>
      </p:pic>
      <p:cxnSp>
        <p:nvCxnSpPr>
          <p:cNvPr id="1691" name="Google Shape;1691;p93"/>
          <p:cNvCxnSpPr/>
          <p:nvPr/>
        </p:nvCxnSpPr>
        <p:spPr>
          <a:xfrm flipH="1" rot="10800000">
            <a:off x="883910" y="1637491"/>
            <a:ext cx="2091000" cy="1144800"/>
          </a:xfrm>
          <a:prstGeom prst="straightConnector1">
            <a:avLst/>
          </a:prstGeom>
          <a:noFill/>
          <a:ln cap="flat" cmpd="sng" w="9525">
            <a:solidFill>
              <a:srgbClr val="434343"/>
            </a:solidFill>
            <a:prstDash val="dash"/>
            <a:round/>
            <a:headEnd len="med" w="med" type="none"/>
            <a:tailEnd len="med" w="med" type="none"/>
          </a:ln>
        </p:spPr>
      </p:cxnSp>
      <p:cxnSp>
        <p:nvCxnSpPr>
          <p:cNvPr id="1692" name="Google Shape;1692;p93"/>
          <p:cNvCxnSpPr/>
          <p:nvPr/>
        </p:nvCxnSpPr>
        <p:spPr>
          <a:xfrm>
            <a:off x="883910" y="2964422"/>
            <a:ext cx="2091000" cy="1111200"/>
          </a:xfrm>
          <a:prstGeom prst="straightConnector1">
            <a:avLst/>
          </a:prstGeom>
          <a:noFill/>
          <a:ln cap="flat" cmpd="sng" w="9525">
            <a:solidFill>
              <a:srgbClr val="434343"/>
            </a:solidFill>
            <a:prstDash val="dash"/>
            <a:round/>
            <a:headEnd len="med" w="med" type="none"/>
            <a:tailEnd len="med" w="med" type="none"/>
          </a:ln>
        </p:spPr>
      </p:cxnSp>
      <p:cxnSp>
        <p:nvCxnSpPr>
          <p:cNvPr id="1693" name="Google Shape;1693;p93"/>
          <p:cNvCxnSpPr/>
          <p:nvPr/>
        </p:nvCxnSpPr>
        <p:spPr>
          <a:xfrm>
            <a:off x="891925" y="2933475"/>
            <a:ext cx="1392900" cy="585000"/>
          </a:xfrm>
          <a:prstGeom prst="straightConnector1">
            <a:avLst/>
          </a:prstGeom>
          <a:noFill/>
          <a:ln cap="flat" cmpd="sng" w="9525">
            <a:solidFill>
              <a:srgbClr val="1C4587"/>
            </a:solidFill>
            <a:prstDash val="dot"/>
            <a:round/>
            <a:headEnd len="med" w="med" type="none"/>
            <a:tailEnd len="med" w="med" type="none"/>
          </a:ln>
        </p:spPr>
      </p:cxnSp>
      <p:sp>
        <p:nvSpPr>
          <p:cNvPr id="1694" name="Google Shape;1694;p93"/>
          <p:cNvSpPr/>
          <p:nvPr/>
        </p:nvSpPr>
        <p:spPr>
          <a:xfrm>
            <a:off x="2266563" y="3495288"/>
            <a:ext cx="39300" cy="393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95" name="Google Shape;1695;p93"/>
          <p:cNvPicPr preferRelativeResize="0"/>
          <p:nvPr/>
        </p:nvPicPr>
        <p:blipFill rotWithShape="1">
          <a:blip r:embed="rId4">
            <a:alphaModFix/>
          </a:blip>
          <a:srcRect b="0" l="0" r="0" t="0"/>
          <a:stretch/>
        </p:blipFill>
        <p:spPr>
          <a:xfrm>
            <a:off x="5369446" y="1442168"/>
            <a:ext cx="1020899" cy="1020899"/>
          </a:xfrm>
          <a:prstGeom prst="rect">
            <a:avLst/>
          </a:prstGeom>
          <a:noFill/>
          <a:ln>
            <a:noFill/>
          </a:ln>
        </p:spPr>
      </p:pic>
      <p:sp>
        <p:nvSpPr>
          <p:cNvPr id="1696" name="Google Shape;1696;p93"/>
          <p:cNvSpPr txBox="1"/>
          <p:nvPr/>
        </p:nvSpPr>
        <p:spPr>
          <a:xfrm>
            <a:off x="7712169" y="2714786"/>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2"/>
                </a:solidFill>
                <a:latin typeface="Inter"/>
                <a:ea typeface="Inter"/>
                <a:cs typeface="Inter"/>
                <a:sym typeface="Inter"/>
              </a:rPr>
              <a:t>64 samples</a:t>
            </a:r>
            <a:endParaRPr sz="700">
              <a:solidFill>
                <a:schemeClr val="dk2"/>
              </a:solidFill>
              <a:latin typeface="Inter"/>
              <a:ea typeface="Inter"/>
              <a:cs typeface="Inter"/>
              <a:sym typeface="Inter"/>
            </a:endParaRPr>
          </a:p>
        </p:txBody>
      </p:sp>
      <p:pic>
        <p:nvPicPr>
          <p:cNvPr id="1697" name="Google Shape;1697;p93"/>
          <p:cNvPicPr preferRelativeResize="0"/>
          <p:nvPr/>
        </p:nvPicPr>
        <p:blipFill>
          <a:blip r:embed="rId5">
            <a:alphaModFix/>
          </a:blip>
          <a:stretch>
            <a:fillRect/>
          </a:stretch>
        </p:blipFill>
        <p:spPr>
          <a:xfrm>
            <a:off x="7664007" y="2916855"/>
            <a:ext cx="778500" cy="778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1" name="Shape 1701"/>
        <p:cNvGrpSpPr/>
        <p:nvPr/>
      </p:nvGrpSpPr>
      <p:grpSpPr>
        <a:xfrm>
          <a:off x="0" y="0"/>
          <a:ext cx="0" cy="0"/>
          <a:chOff x="0" y="0"/>
          <a:chExt cx="0" cy="0"/>
        </a:xfrm>
      </p:grpSpPr>
      <p:pic>
        <p:nvPicPr>
          <p:cNvPr id="1702" name="Google Shape;1702;p94"/>
          <p:cNvPicPr preferRelativeResize="0"/>
          <p:nvPr/>
        </p:nvPicPr>
        <p:blipFill rotWithShape="1">
          <a:blip r:embed="rId3">
            <a:alphaModFix/>
          </a:blip>
          <a:srcRect b="0" l="0" r="0" t="0"/>
          <a:stretch/>
        </p:blipFill>
        <p:spPr>
          <a:xfrm>
            <a:off x="4643525" y="1044376"/>
            <a:ext cx="3433825" cy="3433825"/>
          </a:xfrm>
          <a:prstGeom prst="rect">
            <a:avLst/>
          </a:prstGeom>
          <a:noFill/>
          <a:ln>
            <a:noFill/>
          </a:ln>
        </p:spPr>
      </p:pic>
      <p:sp>
        <p:nvSpPr>
          <p:cNvPr id="1703" name="Google Shape;1703;p94"/>
          <p:cNvSpPr/>
          <p:nvPr/>
        </p:nvSpPr>
        <p:spPr>
          <a:xfrm>
            <a:off x="4643025" y="1045550"/>
            <a:ext cx="3433800" cy="3424200"/>
          </a:xfrm>
          <a:prstGeom prst="rect">
            <a:avLst/>
          </a:prstGeom>
          <a:no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94"/>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solidFill>
                  <a:schemeClr val="lt1"/>
                </a:solidFill>
              </a:rPr>
              <a:t>Through the Looking Glass</a:t>
            </a:r>
            <a:endParaRPr/>
          </a:p>
        </p:txBody>
      </p:sp>
      <p:sp>
        <p:nvSpPr>
          <p:cNvPr id="1705" name="Google Shape;1705;p94"/>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706" name="Google Shape;1706;p94"/>
          <p:cNvPicPr preferRelativeResize="0"/>
          <p:nvPr/>
        </p:nvPicPr>
        <p:blipFill rotWithShape="1">
          <a:blip r:embed="rId4">
            <a:alphaModFix/>
          </a:blip>
          <a:srcRect b="0" l="0" r="0" t="0"/>
          <a:stretch/>
        </p:blipFill>
        <p:spPr>
          <a:xfrm>
            <a:off x="946525" y="1044375"/>
            <a:ext cx="3433825" cy="34338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0" name="Shape 1710"/>
        <p:cNvGrpSpPr/>
        <p:nvPr/>
      </p:nvGrpSpPr>
      <p:grpSpPr>
        <a:xfrm>
          <a:off x="0" y="0"/>
          <a:ext cx="0" cy="0"/>
          <a:chOff x="0" y="0"/>
          <a:chExt cx="0" cy="0"/>
        </a:xfrm>
      </p:grpSpPr>
      <p:sp>
        <p:nvSpPr>
          <p:cNvPr id="1711" name="Google Shape;1711;p95"/>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Through the Looking Glass</a:t>
            </a:r>
            <a:r>
              <a:rPr lang="en"/>
              <a:t> - Part II</a:t>
            </a:r>
            <a:endParaRPr/>
          </a:p>
        </p:txBody>
      </p:sp>
      <p:sp>
        <p:nvSpPr>
          <p:cNvPr id="1712" name="Google Shape;1712;p95"/>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713" name="Google Shape;1713;p95"/>
          <p:cNvPicPr preferRelativeResize="0"/>
          <p:nvPr/>
        </p:nvPicPr>
        <p:blipFill rotWithShape="1">
          <a:blip r:embed="rId3">
            <a:alphaModFix/>
          </a:blip>
          <a:srcRect b="0" l="0" r="0" t="0"/>
          <a:stretch/>
        </p:blipFill>
        <p:spPr>
          <a:xfrm>
            <a:off x="689325" y="1024075"/>
            <a:ext cx="5922582" cy="3553549"/>
          </a:xfrm>
          <a:prstGeom prst="rect">
            <a:avLst/>
          </a:prstGeom>
          <a:noFill/>
          <a:ln>
            <a:noFill/>
          </a:ln>
        </p:spPr>
      </p:pic>
      <p:cxnSp>
        <p:nvCxnSpPr>
          <p:cNvPr id="1714" name="Google Shape;1714;p95"/>
          <p:cNvCxnSpPr/>
          <p:nvPr/>
        </p:nvCxnSpPr>
        <p:spPr>
          <a:xfrm flipH="1" rot="10800000">
            <a:off x="4197050" y="1731175"/>
            <a:ext cx="2819100" cy="295500"/>
          </a:xfrm>
          <a:prstGeom prst="straightConnector1">
            <a:avLst/>
          </a:prstGeom>
          <a:noFill/>
          <a:ln cap="flat" cmpd="sng" w="9525">
            <a:solidFill>
              <a:srgbClr val="EFEFEF"/>
            </a:solidFill>
            <a:prstDash val="dash"/>
            <a:round/>
            <a:headEnd len="med" w="med" type="none"/>
            <a:tailEnd len="med" w="med" type="none"/>
          </a:ln>
        </p:spPr>
      </p:cxnSp>
      <p:cxnSp>
        <p:nvCxnSpPr>
          <p:cNvPr id="1715" name="Google Shape;1715;p95"/>
          <p:cNvCxnSpPr/>
          <p:nvPr/>
        </p:nvCxnSpPr>
        <p:spPr>
          <a:xfrm flipH="1" rot="10800000">
            <a:off x="4394600" y="2842622"/>
            <a:ext cx="2621400" cy="267600"/>
          </a:xfrm>
          <a:prstGeom prst="straightConnector1">
            <a:avLst/>
          </a:prstGeom>
          <a:noFill/>
          <a:ln cap="flat" cmpd="sng" w="9525">
            <a:solidFill>
              <a:srgbClr val="EFEFEF"/>
            </a:solidFill>
            <a:prstDash val="dash"/>
            <a:round/>
            <a:headEnd len="med" w="med" type="none"/>
            <a:tailEnd len="med" w="med" type="none"/>
          </a:ln>
        </p:spPr>
      </p:cxnSp>
      <p:cxnSp>
        <p:nvCxnSpPr>
          <p:cNvPr id="1716" name="Google Shape;1716;p95"/>
          <p:cNvCxnSpPr/>
          <p:nvPr/>
        </p:nvCxnSpPr>
        <p:spPr>
          <a:xfrm flipH="1" rot="10800000">
            <a:off x="4394600" y="3941025"/>
            <a:ext cx="2621400" cy="267600"/>
          </a:xfrm>
          <a:prstGeom prst="straightConnector1">
            <a:avLst/>
          </a:prstGeom>
          <a:noFill/>
          <a:ln cap="flat" cmpd="sng" w="9525">
            <a:solidFill>
              <a:srgbClr val="EFEFEF"/>
            </a:solidFill>
            <a:prstDash val="dash"/>
            <a:round/>
            <a:headEnd len="med" w="med" type="none"/>
            <a:tailEnd len="med" w="med" type="none"/>
          </a:ln>
        </p:spPr>
      </p:cxnSp>
      <p:sp>
        <p:nvSpPr>
          <p:cNvPr id="1717" name="Google Shape;1717;p95"/>
          <p:cNvSpPr txBox="1"/>
          <p:nvPr/>
        </p:nvSpPr>
        <p:spPr>
          <a:xfrm>
            <a:off x="7028900" y="1529275"/>
            <a:ext cx="10623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Area Light</a:t>
            </a:r>
            <a:endParaRPr>
              <a:solidFill>
                <a:srgbClr val="EFEFEF"/>
              </a:solidFill>
              <a:latin typeface="Inter"/>
              <a:ea typeface="Inter"/>
              <a:cs typeface="Inter"/>
              <a:sym typeface="Inter"/>
            </a:endParaRPr>
          </a:p>
        </p:txBody>
      </p:sp>
      <p:sp>
        <p:nvSpPr>
          <p:cNvPr id="1718" name="Google Shape;1718;p95"/>
          <p:cNvSpPr txBox="1"/>
          <p:nvPr/>
        </p:nvSpPr>
        <p:spPr>
          <a:xfrm>
            <a:off x="7028900" y="2620850"/>
            <a:ext cx="1766700" cy="70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Thin Glass Sheet</a:t>
            </a:r>
            <a:br>
              <a:rPr lang="en">
                <a:solidFill>
                  <a:srgbClr val="EFEFEF"/>
                </a:solidFill>
                <a:latin typeface="Inter"/>
                <a:ea typeface="Inter"/>
                <a:cs typeface="Inter"/>
                <a:sym typeface="Inter"/>
              </a:rPr>
            </a:br>
            <a:r>
              <a:rPr lang="en" sz="950">
                <a:solidFill>
                  <a:srgbClr val="CCCCCC"/>
                </a:solidFill>
                <a:latin typeface="Inter"/>
                <a:ea typeface="Inter"/>
                <a:cs typeface="Inter"/>
                <a:sym typeface="Inter"/>
              </a:rPr>
              <a:t>Index of Refraction = 1.5</a:t>
            </a:r>
            <a:br>
              <a:rPr lang="en" sz="950">
                <a:solidFill>
                  <a:srgbClr val="CCCCCC"/>
                </a:solidFill>
                <a:latin typeface="Inter"/>
                <a:ea typeface="Inter"/>
                <a:cs typeface="Inter"/>
                <a:sym typeface="Inter"/>
              </a:rPr>
            </a:br>
            <a:r>
              <a:rPr lang="en" sz="950">
                <a:solidFill>
                  <a:srgbClr val="CCCCCC"/>
                </a:solidFill>
                <a:latin typeface="Inter"/>
                <a:ea typeface="Inter"/>
                <a:cs typeface="Inter"/>
                <a:sym typeface="Inter"/>
              </a:rPr>
              <a:t>Smoothness = 0.75</a:t>
            </a:r>
            <a:endParaRPr sz="950">
              <a:solidFill>
                <a:srgbClr val="CCCCCC"/>
              </a:solidFill>
              <a:latin typeface="Inter"/>
              <a:ea typeface="Inter"/>
              <a:cs typeface="Inter"/>
              <a:sym typeface="Inter"/>
            </a:endParaRPr>
          </a:p>
        </p:txBody>
      </p:sp>
      <p:sp>
        <p:nvSpPr>
          <p:cNvPr id="1719" name="Google Shape;1719;p95"/>
          <p:cNvSpPr txBox="1"/>
          <p:nvPr/>
        </p:nvSpPr>
        <p:spPr>
          <a:xfrm>
            <a:off x="7028900" y="3739075"/>
            <a:ext cx="15183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Diffuse Ground</a:t>
            </a:r>
            <a:endParaRPr>
              <a:solidFill>
                <a:srgbClr val="EFEFEF"/>
              </a:solidFill>
              <a:latin typeface="Inter"/>
              <a:ea typeface="Inter"/>
              <a:cs typeface="Inter"/>
              <a:sym typeface="Inte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3" name="Shape 1723"/>
        <p:cNvGrpSpPr/>
        <p:nvPr/>
      </p:nvGrpSpPr>
      <p:grpSpPr>
        <a:xfrm>
          <a:off x="0" y="0"/>
          <a:ext cx="0" cy="0"/>
          <a:chOff x="0" y="0"/>
          <a:chExt cx="0" cy="0"/>
        </a:xfrm>
      </p:grpSpPr>
      <p:cxnSp>
        <p:nvCxnSpPr>
          <p:cNvPr id="1724" name="Google Shape;1724;p96"/>
          <p:cNvCxnSpPr/>
          <p:nvPr/>
        </p:nvCxnSpPr>
        <p:spPr>
          <a:xfrm rot="10800000">
            <a:off x="2244577" y="2264650"/>
            <a:ext cx="44100" cy="1252500"/>
          </a:xfrm>
          <a:prstGeom prst="straightConnector1">
            <a:avLst/>
          </a:prstGeom>
          <a:noFill/>
          <a:ln cap="flat" cmpd="sng" w="9525">
            <a:solidFill>
              <a:schemeClr val="dk2"/>
            </a:solidFill>
            <a:prstDash val="dash"/>
            <a:round/>
            <a:headEnd len="med" w="med" type="none"/>
            <a:tailEnd len="med" w="med" type="triangle"/>
          </a:ln>
        </p:spPr>
      </p:cxnSp>
      <p:cxnSp>
        <p:nvCxnSpPr>
          <p:cNvPr id="1725" name="Google Shape;1725;p96"/>
          <p:cNvCxnSpPr/>
          <p:nvPr/>
        </p:nvCxnSpPr>
        <p:spPr>
          <a:xfrm flipH="1" rot="10800000">
            <a:off x="2288769" y="2269415"/>
            <a:ext cx="1150200" cy="1247700"/>
          </a:xfrm>
          <a:prstGeom prst="straightConnector1">
            <a:avLst/>
          </a:prstGeom>
          <a:noFill/>
          <a:ln cap="flat" cmpd="sng" w="9525">
            <a:solidFill>
              <a:schemeClr val="dk2"/>
            </a:solidFill>
            <a:prstDash val="dash"/>
            <a:round/>
            <a:headEnd len="med" w="med" type="none"/>
            <a:tailEnd len="med" w="med" type="triangle"/>
          </a:ln>
        </p:spPr>
      </p:cxnSp>
      <p:cxnSp>
        <p:nvCxnSpPr>
          <p:cNvPr id="1726" name="Google Shape;1726;p96"/>
          <p:cNvCxnSpPr/>
          <p:nvPr/>
        </p:nvCxnSpPr>
        <p:spPr>
          <a:xfrm flipH="1" rot="10800000">
            <a:off x="2288769" y="2264615"/>
            <a:ext cx="372300" cy="1252500"/>
          </a:xfrm>
          <a:prstGeom prst="straightConnector1">
            <a:avLst/>
          </a:prstGeom>
          <a:noFill/>
          <a:ln cap="flat" cmpd="sng" w="9525">
            <a:solidFill>
              <a:schemeClr val="dk2"/>
            </a:solidFill>
            <a:prstDash val="dash"/>
            <a:round/>
            <a:headEnd len="med" w="med" type="none"/>
            <a:tailEnd len="med" w="med" type="triangle"/>
          </a:ln>
        </p:spPr>
      </p:cxnSp>
      <p:cxnSp>
        <p:nvCxnSpPr>
          <p:cNvPr id="1727" name="Google Shape;1727;p96"/>
          <p:cNvCxnSpPr/>
          <p:nvPr/>
        </p:nvCxnSpPr>
        <p:spPr>
          <a:xfrm flipH="1" rot="10800000">
            <a:off x="2288769" y="2259515"/>
            <a:ext cx="768600" cy="1257600"/>
          </a:xfrm>
          <a:prstGeom prst="straightConnector1">
            <a:avLst/>
          </a:prstGeom>
          <a:noFill/>
          <a:ln cap="flat" cmpd="sng" w="9525">
            <a:solidFill>
              <a:schemeClr val="dk2"/>
            </a:solidFill>
            <a:prstDash val="dash"/>
            <a:round/>
            <a:headEnd len="med" w="med" type="none"/>
            <a:tailEnd len="med" w="med" type="triangle"/>
          </a:ln>
        </p:spPr>
      </p:cxnSp>
      <p:sp>
        <p:nvSpPr>
          <p:cNvPr id="1728" name="Google Shape;1728;p96"/>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solidFill>
                  <a:schemeClr val="lt1"/>
                </a:solidFill>
              </a:rPr>
              <a:t>Through the Looking Glass - Part II</a:t>
            </a:r>
            <a:endParaRPr>
              <a:solidFill>
                <a:schemeClr val="lt1"/>
              </a:solidFill>
            </a:endParaRPr>
          </a:p>
          <a:p>
            <a:pPr indent="0" lvl="0" marL="0" rtl="0" algn="l">
              <a:spcBef>
                <a:spcPts val="0"/>
              </a:spcBef>
              <a:spcAft>
                <a:spcPts val="0"/>
              </a:spcAft>
              <a:buNone/>
            </a:pPr>
            <a:r>
              <a:t/>
            </a:r>
            <a:endParaRPr/>
          </a:p>
        </p:txBody>
      </p:sp>
      <p:sp>
        <p:nvSpPr>
          <p:cNvPr id="1729" name="Google Shape;1729;p96"/>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1730" name="Google Shape;1730;p96"/>
          <p:cNvCxnSpPr/>
          <p:nvPr/>
        </p:nvCxnSpPr>
        <p:spPr>
          <a:xfrm rot="10800000">
            <a:off x="4867666" y="3743600"/>
            <a:ext cx="3654600" cy="0"/>
          </a:xfrm>
          <a:prstGeom prst="straightConnector1">
            <a:avLst/>
          </a:prstGeom>
          <a:noFill/>
          <a:ln cap="flat" cmpd="sng" w="9525">
            <a:solidFill>
              <a:schemeClr val="dk2"/>
            </a:solidFill>
            <a:prstDash val="solid"/>
            <a:round/>
            <a:headEnd len="med" w="med" type="none"/>
            <a:tailEnd len="med" w="med" type="none"/>
          </a:ln>
        </p:spPr>
      </p:cxnSp>
      <p:sp>
        <p:nvSpPr>
          <p:cNvPr id="1731" name="Google Shape;1731;p96"/>
          <p:cNvSpPr/>
          <p:nvPr/>
        </p:nvSpPr>
        <p:spPr>
          <a:xfrm>
            <a:off x="5859911" y="3712757"/>
            <a:ext cx="54600" cy="546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96"/>
          <p:cNvSpPr/>
          <p:nvPr/>
        </p:nvSpPr>
        <p:spPr>
          <a:xfrm>
            <a:off x="2134777" y="2240050"/>
            <a:ext cx="14052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96"/>
          <p:cNvSpPr/>
          <p:nvPr/>
        </p:nvSpPr>
        <p:spPr>
          <a:xfrm>
            <a:off x="5376150" y="2495426"/>
            <a:ext cx="1020900" cy="35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34" name="Google Shape;1734;p96"/>
          <p:cNvCxnSpPr/>
          <p:nvPr/>
        </p:nvCxnSpPr>
        <p:spPr>
          <a:xfrm rot="10800000">
            <a:off x="5446815" y="2542526"/>
            <a:ext cx="444000" cy="1200600"/>
          </a:xfrm>
          <a:prstGeom prst="straightConnector1">
            <a:avLst/>
          </a:prstGeom>
          <a:noFill/>
          <a:ln cap="flat" cmpd="sng" w="9525">
            <a:solidFill>
              <a:schemeClr val="dk2"/>
            </a:solidFill>
            <a:prstDash val="dash"/>
            <a:round/>
            <a:headEnd len="med" w="med" type="none"/>
            <a:tailEnd len="med" w="med" type="triangle"/>
          </a:ln>
        </p:spPr>
      </p:cxnSp>
      <p:cxnSp>
        <p:nvCxnSpPr>
          <p:cNvPr id="1735" name="Google Shape;1735;p96"/>
          <p:cNvCxnSpPr/>
          <p:nvPr/>
        </p:nvCxnSpPr>
        <p:spPr>
          <a:xfrm flipH="1" rot="10800000">
            <a:off x="5890815" y="2556326"/>
            <a:ext cx="450900" cy="1186800"/>
          </a:xfrm>
          <a:prstGeom prst="straightConnector1">
            <a:avLst/>
          </a:prstGeom>
          <a:noFill/>
          <a:ln cap="flat" cmpd="sng" w="9525">
            <a:solidFill>
              <a:schemeClr val="dk2"/>
            </a:solidFill>
            <a:prstDash val="dash"/>
            <a:round/>
            <a:headEnd len="med" w="med" type="none"/>
            <a:tailEnd len="med" w="med" type="triangle"/>
          </a:ln>
        </p:spPr>
      </p:cxnSp>
      <p:cxnSp>
        <p:nvCxnSpPr>
          <p:cNvPr id="1736" name="Google Shape;1736;p96"/>
          <p:cNvCxnSpPr/>
          <p:nvPr/>
        </p:nvCxnSpPr>
        <p:spPr>
          <a:xfrm flipH="1" rot="10800000">
            <a:off x="1602287" y="2784275"/>
            <a:ext cx="2833200" cy="961200"/>
          </a:xfrm>
          <a:prstGeom prst="straightConnector1">
            <a:avLst/>
          </a:prstGeom>
          <a:noFill/>
          <a:ln cap="flat" cmpd="sng" w="9525">
            <a:solidFill>
              <a:srgbClr val="EFEFEF"/>
            </a:solidFill>
            <a:prstDash val="solid"/>
            <a:round/>
            <a:headEnd len="med" w="med" type="none"/>
            <a:tailEnd len="med" w="med" type="none"/>
          </a:ln>
        </p:spPr>
      </p:cxnSp>
      <p:cxnSp>
        <p:nvCxnSpPr>
          <p:cNvPr id="1737" name="Google Shape;1737;p96"/>
          <p:cNvCxnSpPr/>
          <p:nvPr/>
        </p:nvCxnSpPr>
        <p:spPr>
          <a:xfrm rot="10800000">
            <a:off x="5721615" y="2536526"/>
            <a:ext cx="169200" cy="1206600"/>
          </a:xfrm>
          <a:prstGeom prst="straightConnector1">
            <a:avLst/>
          </a:prstGeom>
          <a:noFill/>
          <a:ln cap="flat" cmpd="sng" w="9525">
            <a:solidFill>
              <a:schemeClr val="dk2"/>
            </a:solidFill>
            <a:prstDash val="dash"/>
            <a:round/>
            <a:headEnd len="med" w="med" type="none"/>
            <a:tailEnd len="med" w="med" type="triangle"/>
          </a:ln>
        </p:spPr>
      </p:cxnSp>
      <p:cxnSp>
        <p:nvCxnSpPr>
          <p:cNvPr id="1738" name="Google Shape;1738;p96"/>
          <p:cNvCxnSpPr/>
          <p:nvPr/>
        </p:nvCxnSpPr>
        <p:spPr>
          <a:xfrm flipH="1" rot="10800000">
            <a:off x="5890815" y="2536526"/>
            <a:ext cx="131700" cy="1206600"/>
          </a:xfrm>
          <a:prstGeom prst="straightConnector1">
            <a:avLst/>
          </a:prstGeom>
          <a:noFill/>
          <a:ln cap="flat" cmpd="sng" w="9525">
            <a:solidFill>
              <a:schemeClr val="dk2"/>
            </a:solidFill>
            <a:prstDash val="dash"/>
            <a:round/>
            <a:headEnd len="med" w="med" type="none"/>
            <a:tailEnd len="med" w="med" type="triangle"/>
          </a:ln>
        </p:spPr>
      </p:cxnSp>
      <p:cxnSp>
        <p:nvCxnSpPr>
          <p:cNvPr id="1739" name="Google Shape;1739;p96"/>
          <p:cNvCxnSpPr/>
          <p:nvPr/>
        </p:nvCxnSpPr>
        <p:spPr>
          <a:xfrm rot="10800000">
            <a:off x="1813867" y="2743250"/>
            <a:ext cx="0" cy="534000"/>
          </a:xfrm>
          <a:prstGeom prst="straightConnector1">
            <a:avLst/>
          </a:prstGeom>
          <a:noFill/>
          <a:ln cap="flat" cmpd="sng" w="9525">
            <a:solidFill>
              <a:srgbClr val="A4C2F4"/>
            </a:solidFill>
            <a:prstDash val="solid"/>
            <a:round/>
            <a:headEnd len="med" w="med" type="none"/>
            <a:tailEnd len="med" w="med" type="none"/>
          </a:ln>
        </p:spPr>
      </p:cxnSp>
      <p:pic>
        <p:nvPicPr>
          <p:cNvPr id="1740" name="Google Shape;1740;p96"/>
          <p:cNvPicPr preferRelativeResize="0"/>
          <p:nvPr/>
        </p:nvPicPr>
        <p:blipFill>
          <a:blip r:embed="rId3">
            <a:alphaModFix/>
          </a:blip>
          <a:stretch>
            <a:fillRect/>
          </a:stretch>
        </p:blipFill>
        <p:spPr>
          <a:xfrm>
            <a:off x="513245" y="2687461"/>
            <a:ext cx="360750" cy="290600"/>
          </a:xfrm>
          <a:prstGeom prst="rect">
            <a:avLst/>
          </a:prstGeom>
          <a:noFill/>
          <a:ln>
            <a:noFill/>
          </a:ln>
        </p:spPr>
      </p:pic>
      <p:cxnSp>
        <p:nvCxnSpPr>
          <p:cNvPr id="1741" name="Google Shape;1741;p96"/>
          <p:cNvCxnSpPr/>
          <p:nvPr/>
        </p:nvCxnSpPr>
        <p:spPr>
          <a:xfrm flipH="1" rot="10800000">
            <a:off x="883910" y="1637491"/>
            <a:ext cx="2091000" cy="1144800"/>
          </a:xfrm>
          <a:prstGeom prst="straightConnector1">
            <a:avLst/>
          </a:prstGeom>
          <a:noFill/>
          <a:ln cap="flat" cmpd="sng" w="9525">
            <a:solidFill>
              <a:srgbClr val="434343"/>
            </a:solidFill>
            <a:prstDash val="dash"/>
            <a:round/>
            <a:headEnd len="med" w="med" type="none"/>
            <a:tailEnd len="med" w="med" type="none"/>
          </a:ln>
        </p:spPr>
      </p:cxnSp>
      <p:cxnSp>
        <p:nvCxnSpPr>
          <p:cNvPr id="1742" name="Google Shape;1742;p96"/>
          <p:cNvCxnSpPr/>
          <p:nvPr/>
        </p:nvCxnSpPr>
        <p:spPr>
          <a:xfrm>
            <a:off x="883910" y="2964422"/>
            <a:ext cx="2091000" cy="1111200"/>
          </a:xfrm>
          <a:prstGeom prst="straightConnector1">
            <a:avLst/>
          </a:prstGeom>
          <a:noFill/>
          <a:ln cap="flat" cmpd="sng" w="9525">
            <a:solidFill>
              <a:srgbClr val="434343"/>
            </a:solidFill>
            <a:prstDash val="dash"/>
            <a:round/>
            <a:headEnd len="med" w="med" type="none"/>
            <a:tailEnd len="med" w="med" type="none"/>
          </a:ln>
        </p:spPr>
      </p:cxnSp>
      <p:cxnSp>
        <p:nvCxnSpPr>
          <p:cNvPr id="1743" name="Google Shape;1743;p96"/>
          <p:cNvCxnSpPr/>
          <p:nvPr/>
        </p:nvCxnSpPr>
        <p:spPr>
          <a:xfrm>
            <a:off x="891925" y="2933475"/>
            <a:ext cx="1392900" cy="585000"/>
          </a:xfrm>
          <a:prstGeom prst="straightConnector1">
            <a:avLst/>
          </a:prstGeom>
          <a:noFill/>
          <a:ln cap="flat" cmpd="sng" w="9525">
            <a:solidFill>
              <a:srgbClr val="1C4587"/>
            </a:solidFill>
            <a:prstDash val="dot"/>
            <a:round/>
            <a:headEnd len="med" w="med" type="none"/>
            <a:tailEnd len="med" w="med" type="none"/>
          </a:ln>
        </p:spPr>
      </p:cxnSp>
      <p:sp>
        <p:nvSpPr>
          <p:cNvPr id="1744" name="Google Shape;1744;p96"/>
          <p:cNvSpPr/>
          <p:nvPr/>
        </p:nvSpPr>
        <p:spPr>
          <a:xfrm>
            <a:off x="2266563" y="3495288"/>
            <a:ext cx="39300" cy="393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45" name="Google Shape;1745;p96"/>
          <p:cNvPicPr preferRelativeResize="0"/>
          <p:nvPr/>
        </p:nvPicPr>
        <p:blipFill rotWithShape="1">
          <a:blip r:embed="rId4">
            <a:alphaModFix/>
          </a:blip>
          <a:srcRect b="0" l="0" r="0" t="0"/>
          <a:stretch/>
        </p:blipFill>
        <p:spPr>
          <a:xfrm>
            <a:off x="5369446" y="1442168"/>
            <a:ext cx="1020899" cy="1020899"/>
          </a:xfrm>
          <a:prstGeom prst="rect">
            <a:avLst/>
          </a:prstGeom>
          <a:noFill/>
          <a:ln>
            <a:noFill/>
          </a:ln>
        </p:spPr>
      </p:pic>
      <p:sp>
        <p:nvSpPr>
          <p:cNvPr id="1746" name="Google Shape;1746;p96"/>
          <p:cNvSpPr txBox="1"/>
          <p:nvPr/>
        </p:nvSpPr>
        <p:spPr>
          <a:xfrm>
            <a:off x="7712169" y="2714786"/>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2"/>
                </a:solidFill>
                <a:latin typeface="Inter"/>
                <a:ea typeface="Inter"/>
                <a:cs typeface="Inter"/>
                <a:sym typeface="Inter"/>
              </a:rPr>
              <a:t>64 samples</a:t>
            </a:r>
            <a:endParaRPr sz="700">
              <a:solidFill>
                <a:schemeClr val="dk2"/>
              </a:solidFill>
              <a:latin typeface="Inter"/>
              <a:ea typeface="Inter"/>
              <a:cs typeface="Inter"/>
              <a:sym typeface="Inter"/>
            </a:endParaRPr>
          </a:p>
        </p:txBody>
      </p:sp>
      <p:pic>
        <p:nvPicPr>
          <p:cNvPr id="1747" name="Google Shape;1747;p96"/>
          <p:cNvPicPr preferRelativeResize="0"/>
          <p:nvPr/>
        </p:nvPicPr>
        <p:blipFill>
          <a:blip r:embed="rId5">
            <a:alphaModFix/>
          </a:blip>
          <a:stretch>
            <a:fillRect/>
          </a:stretch>
        </p:blipFill>
        <p:spPr>
          <a:xfrm>
            <a:off x="7664007" y="2916855"/>
            <a:ext cx="778500" cy="778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1" name="Shape 1751"/>
        <p:cNvGrpSpPr/>
        <p:nvPr/>
      </p:nvGrpSpPr>
      <p:grpSpPr>
        <a:xfrm>
          <a:off x="0" y="0"/>
          <a:ext cx="0" cy="0"/>
          <a:chOff x="0" y="0"/>
          <a:chExt cx="0" cy="0"/>
        </a:xfrm>
      </p:grpSpPr>
      <p:cxnSp>
        <p:nvCxnSpPr>
          <p:cNvPr id="1752" name="Google Shape;1752;p97"/>
          <p:cNvCxnSpPr/>
          <p:nvPr/>
        </p:nvCxnSpPr>
        <p:spPr>
          <a:xfrm>
            <a:off x="1810173" y="2982999"/>
            <a:ext cx="1954200" cy="12900"/>
          </a:xfrm>
          <a:prstGeom prst="straightConnector1">
            <a:avLst/>
          </a:prstGeom>
          <a:noFill/>
          <a:ln cap="flat" cmpd="sng" w="9525">
            <a:solidFill>
              <a:schemeClr val="dk2"/>
            </a:solidFill>
            <a:prstDash val="dash"/>
            <a:round/>
            <a:headEnd len="med" w="med" type="none"/>
            <a:tailEnd len="med" w="med" type="triangle"/>
          </a:ln>
        </p:spPr>
      </p:cxnSp>
      <p:cxnSp>
        <p:nvCxnSpPr>
          <p:cNvPr id="1753" name="Google Shape;1753;p97"/>
          <p:cNvCxnSpPr>
            <a:endCxn id="1754" idx="2"/>
          </p:cNvCxnSpPr>
          <p:nvPr/>
        </p:nvCxnSpPr>
        <p:spPr>
          <a:xfrm>
            <a:off x="1811327" y="3002826"/>
            <a:ext cx="1608000" cy="115800"/>
          </a:xfrm>
          <a:prstGeom prst="straightConnector1">
            <a:avLst/>
          </a:prstGeom>
          <a:noFill/>
          <a:ln cap="flat" cmpd="sng" w="9525">
            <a:solidFill>
              <a:schemeClr val="dk2"/>
            </a:solidFill>
            <a:prstDash val="dash"/>
            <a:round/>
            <a:headEnd len="med" w="med" type="none"/>
            <a:tailEnd len="med" w="med" type="triangle"/>
          </a:ln>
        </p:spPr>
      </p:cxnSp>
      <p:cxnSp>
        <p:nvCxnSpPr>
          <p:cNvPr id="1755" name="Google Shape;1755;p97"/>
          <p:cNvCxnSpPr/>
          <p:nvPr/>
        </p:nvCxnSpPr>
        <p:spPr>
          <a:xfrm>
            <a:off x="1808858" y="3025217"/>
            <a:ext cx="1253400" cy="220500"/>
          </a:xfrm>
          <a:prstGeom prst="straightConnector1">
            <a:avLst/>
          </a:prstGeom>
          <a:noFill/>
          <a:ln cap="flat" cmpd="sng" w="9525">
            <a:solidFill>
              <a:schemeClr val="dk2"/>
            </a:solidFill>
            <a:prstDash val="dash"/>
            <a:round/>
            <a:headEnd len="med" w="med" type="none"/>
            <a:tailEnd len="med" w="med" type="triangle"/>
          </a:ln>
        </p:spPr>
      </p:cxnSp>
      <p:cxnSp>
        <p:nvCxnSpPr>
          <p:cNvPr id="1756" name="Google Shape;1756;p97"/>
          <p:cNvCxnSpPr/>
          <p:nvPr/>
        </p:nvCxnSpPr>
        <p:spPr>
          <a:xfrm>
            <a:off x="1811280" y="3044377"/>
            <a:ext cx="948900" cy="295500"/>
          </a:xfrm>
          <a:prstGeom prst="straightConnector1">
            <a:avLst/>
          </a:prstGeom>
          <a:noFill/>
          <a:ln cap="flat" cmpd="sng" w="9525">
            <a:solidFill>
              <a:schemeClr val="dk2"/>
            </a:solidFill>
            <a:prstDash val="dash"/>
            <a:round/>
            <a:headEnd len="med" w="med" type="none"/>
            <a:tailEnd len="med" w="med" type="triangle"/>
          </a:ln>
        </p:spPr>
      </p:cxnSp>
      <p:sp>
        <p:nvSpPr>
          <p:cNvPr id="1757" name="Google Shape;1757;p97"/>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solidFill>
                  <a:schemeClr val="lt1"/>
                </a:solidFill>
              </a:rPr>
              <a:t>Through the Looking Glass - Part II</a:t>
            </a:r>
            <a:endParaRPr>
              <a:solidFill>
                <a:schemeClr val="lt1"/>
              </a:solidFill>
            </a:endParaRPr>
          </a:p>
          <a:p>
            <a:pPr indent="0" lvl="0" marL="0" rtl="0" algn="l">
              <a:spcBef>
                <a:spcPts val="0"/>
              </a:spcBef>
              <a:spcAft>
                <a:spcPts val="0"/>
              </a:spcAft>
              <a:buNone/>
            </a:pPr>
            <a:r>
              <a:t/>
            </a:r>
            <a:endParaRPr/>
          </a:p>
        </p:txBody>
      </p:sp>
      <p:sp>
        <p:nvSpPr>
          <p:cNvPr id="1758" name="Google Shape;1758;p97"/>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1759" name="Google Shape;1759;p97"/>
          <p:cNvCxnSpPr/>
          <p:nvPr/>
        </p:nvCxnSpPr>
        <p:spPr>
          <a:xfrm rot="10800000">
            <a:off x="4867666" y="3743600"/>
            <a:ext cx="3654600" cy="0"/>
          </a:xfrm>
          <a:prstGeom prst="straightConnector1">
            <a:avLst/>
          </a:prstGeom>
          <a:noFill/>
          <a:ln cap="flat" cmpd="sng" w="9525">
            <a:solidFill>
              <a:schemeClr val="dk2"/>
            </a:solidFill>
            <a:prstDash val="solid"/>
            <a:round/>
            <a:headEnd len="med" w="med" type="none"/>
            <a:tailEnd len="med" w="med" type="none"/>
          </a:ln>
        </p:spPr>
      </p:cxnSp>
      <p:cxnSp>
        <p:nvCxnSpPr>
          <p:cNvPr id="1760" name="Google Shape;1760;p97"/>
          <p:cNvCxnSpPr/>
          <p:nvPr/>
        </p:nvCxnSpPr>
        <p:spPr>
          <a:xfrm rot="10800000">
            <a:off x="4870216" y="2526275"/>
            <a:ext cx="3654600" cy="0"/>
          </a:xfrm>
          <a:prstGeom prst="straightConnector1">
            <a:avLst/>
          </a:prstGeom>
          <a:noFill/>
          <a:ln cap="flat" cmpd="sng" w="9525">
            <a:solidFill>
              <a:schemeClr val="lt2"/>
            </a:solidFill>
            <a:prstDash val="solid"/>
            <a:round/>
            <a:headEnd len="med" w="med" type="none"/>
            <a:tailEnd len="med" w="med" type="none"/>
          </a:ln>
        </p:spPr>
      </p:cxnSp>
      <p:cxnSp>
        <p:nvCxnSpPr>
          <p:cNvPr id="1761" name="Google Shape;1761;p97"/>
          <p:cNvCxnSpPr/>
          <p:nvPr/>
        </p:nvCxnSpPr>
        <p:spPr>
          <a:xfrm rot="10800000">
            <a:off x="5127719" y="2546473"/>
            <a:ext cx="761400" cy="1202700"/>
          </a:xfrm>
          <a:prstGeom prst="straightConnector1">
            <a:avLst/>
          </a:prstGeom>
          <a:noFill/>
          <a:ln cap="flat" cmpd="sng" w="9525">
            <a:solidFill>
              <a:schemeClr val="dk2"/>
            </a:solidFill>
            <a:prstDash val="dash"/>
            <a:round/>
            <a:headEnd len="med" w="med" type="none"/>
            <a:tailEnd len="med" w="med" type="triangle"/>
          </a:ln>
        </p:spPr>
      </p:cxnSp>
      <p:cxnSp>
        <p:nvCxnSpPr>
          <p:cNvPr id="1762" name="Google Shape;1762;p97"/>
          <p:cNvCxnSpPr/>
          <p:nvPr/>
        </p:nvCxnSpPr>
        <p:spPr>
          <a:xfrm flipH="1" rot="10800000">
            <a:off x="5889119" y="2551273"/>
            <a:ext cx="1223400" cy="1197900"/>
          </a:xfrm>
          <a:prstGeom prst="straightConnector1">
            <a:avLst/>
          </a:prstGeom>
          <a:noFill/>
          <a:ln cap="flat" cmpd="sng" w="9525">
            <a:solidFill>
              <a:schemeClr val="dk2"/>
            </a:solidFill>
            <a:prstDash val="dash"/>
            <a:round/>
            <a:headEnd len="med" w="med" type="none"/>
            <a:tailEnd len="med" w="med" type="triangle"/>
          </a:ln>
        </p:spPr>
      </p:cxnSp>
      <p:cxnSp>
        <p:nvCxnSpPr>
          <p:cNvPr id="1763" name="Google Shape;1763;p97"/>
          <p:cNvCxnSpPr/>
          <p:nvPr/>
        </p:nvCxnSpPr>
        <p:spPr>
          <a:xfrm rot="10800000">
            <a:off x="5598419" y="2541373"/>
            <a:ext cx="290700" cy="1207800"/>
          </a:xfrm>
          <a:prstGeom prst="straightConnector1">
            <a:avLst/>
          </a:prstGeom>
          <a:noFill/>
          <a:ln cap="flat" cmpd="sng" w="9525">
            <a:solidFill>
              <a:schemeClr val="dk2"/>
            </a:solidFill>
            <a:prstDash val="dash"/>
            <a:round/>
            <a:headEnd len="med" w="med" type="none"/>
            <a:tailEnd len="med" w="med" type="triangle"/>
          </a:ln>
        </p:spPr>
      </p:cxnSp>
      <p:cxnSp>
        <p:nvCxnSpPr>
          <p:cNvPr id="1764" name="Google Shape;1764;p97"/>
          <p:cNvCxnSpPr/>
          <p:nvPr/>
        </p:nvCxnSpPr>
        <p:spPr>
          <a:xfrm flipH="1" rot="10800000">
            <a:off x="5889119" y="2541373"/>
            <a:ext cx="224700" cy="1207800"/>
          </a:xfrm>
          <a:prstGeom prst="straightConnector1">
            <a:avLst/>
          </a:prstGeom>
          <a:noFill/>
          <a:ln cap="flat" cmpd="sng" w="9525">
            <a:solidFill>
              <a:schemeClr val="dk2"/>
            </a:solidFill>
            <a:prstDash val="dash"/>
            <a:round/>
            <a:headEnd len="med" w="med" type="none"/>
            <a:tailEnd len="med" w="med" type="triangle"/>
          </a:ln>
        </p:spPr>
      </p:cxnSp>
      <p:sp>
        <p:nvSpPr>
          <p:cNvPr id="1765" name="Google Shape;1765;p97"/>
          <p:cNvSpPr/>
          <p:nvPr/>
        </p:nvSpPr>
        <p:spPr>
          <a:xfrm>
            <a:off x="5859911" y="3719584"/>
            <a:ext cx="54600" cy="546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97"/>
          <p:cNvSpPr txBox="1"/>
          <p:nvPr/>
        </p:nvSpPr>
        <p:spPr>
          <a:xfrm>
            <a:off x="6130641" y="2789335"/>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a:t>
            </a:r>
            <a:endParaRPr>
              <a:solidFill>
                <a:schemeClr val="dk2"/>
              </a:solidFill>
              <a:latin typeface="Inter"/>
              <a:ea typeface="Inter"/>
              <a:cs typeface="Inter"/>
              <a:sym typeface="Inter"/>
            </a:endParaRPr>
          </a:p>
        </p:txBody>
      </p:sp>
      <p:sp>
        <p:nvSpPr>
          <p:cNvPr id="1767" name="Google Shape;1767;p97"/>
          <p:cNvSpPr txBox="1"/>
          <p:nvPr/>
        </p:nvSpPr>
        <p:spPr>
          <a:xfrm>
            <a:off x="6477110" y="2098351"/>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Inter"/>
                <a:ea typeface="Inter"/>
                <a:cs typeface="Inter"/>
                <a:sym typeface="Inter"/>
              </a:rPr>
              <a:t>...</a:t>
            </a:r>
            <a:endParaRPr>
              <a:solidFill>
                <a:schemeClr val="lt2"/>
              </a:solidFill>
              <a:latin typeface="Inter"/>
              <a:ea typeface="Inter"/>
              <a:cs typeface="Inter"/>
              <a:sym typeface="Inter"/>
            </a:endParaRPr>
          </a:p>
        </p:txBody>
      </p:sp>
      <p:sp>
        <p:nvSpPr>
          <p:cNvPr id="1768" name="Google Shape;1768;p97"/>
          <p:cNvSpPr txBox="1"/>
          <p:nvPr/>
        </p:nvSpPr>
        <p:spPr>
          <a:xfrm>
            <a:off x="7712169" y="2714786"/>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2"/>
                </a:solidFill>
                <a:latin typeface="Inter"/>
                <a:ea typeface="Inter"/>
                <a:cs typeface="Inter"/>
                <a:sym typeface="Inter"/>
              </a:rPr>
              <a:t>64 samples</a:t>
            </a:r>
            <a:endParaRPr sz="700">
              <a:solidFill>
                <a:schemeClr val="dk2"/>
              </a:solidFill>
              <a:latin typeface="Inter"/>
              <a:ea typeface="Inter"/>
              <a:cs typeface="Inter"/>
              <a:sym typeface="Inter"/>
            </a:endParaRPr>
          </a:p>
        </p:txBody>
      </p:sp>
      <p:sp>
        <p:nvSpPr>
          <p:cNvPr id="1769" name="Google Shape;1769;p97"/>
          <p:cNvSpPr/>
          <p:nvPr/>
        </p:nvSpPr>
        <p:spPr>
          <a:xfrm>
            <a:off x="2134777" y="2240050"/>
            <a:ext cx="14052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97"/>
          <p:cNvSpPr/>
          <p:nvPr/>
        </p:nvSpPr>
        <p:spPr>
          <a:xfrm>
            <a:off x="4933610"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71" name="Google Shape;1771;p97"/>
          <p:cNvCxnSpPr/>
          <p:nvPr/>
        </p:nvCxnSpPr>
        <p:spPr>
          <a:xfrm rot="10800000">
            <a:off x="4960073" y="2192222"/>
            <a:ext cx="165900" cy="326100"/>
          </a:xfrm>
          <a:prstGeom prst="straightConnector1">
            <a:avLst/>
          </a:prstGeom>
          <a:noFill/>
          <a:ln cap="flat" cmpd="sng" w="9525">
            <a:solidFill>
              <a:schemeClr val="lt2"/>
            </a:solidFill>
            <a:prstDash val="dash"/>
            <a:round/>
            <a:headEnd len="med" w="med" type="none"/>
            <a:tailEnd len="med" w="med" type="triangle"/>
          </a:ln>
        </p:spPr>
      </p:cxnSp>
      <p:sp>
        <p:nvSpPr>
          <p:cNvPr id="1772" name="Google Shape;1772;p97"/>
          <p:cNvSpPr/>
          <p:nvPr/>
        </p:nvSpPr>
        <p:spPr>
          <a:xfrm>
            <a:off x="5110023"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97"/>
          <p:cNvSpPr/>
          <p:nvPr/>
        </p:nvSpPr>
        <p:spPr>
          <a:xfrm>
            <a:off x="5425497"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74" name="Google Shape;1774;p97"/>
          <p:cNvCxnSpPr/>
          <p:nvPr/>
        </p:nvCxnSpPr>
        <p:spPr>
          <a:xfrm rot="10800000">
            <a:off x="5554560" y="2190722"/>
            <a:ext cx="63300" cy="327600"/>
          </a:xfrm>
          <a:prstGeom prst="straightConnector1">
            <a:avLst/>
          </a:prstGeom>
          <a:noFill/>
          <a:ln cap="flat" cmpd="sng" w="9525">
            <a:solidFill>
              <a:schemeClr val="lt2"/>
            </a:solidFill>
            <a:prstDash val="dash"/>
            <a:round/>
            <a:headEnd len="med" w="med" type="none"/>
            <a:tailEnd len="med" w="med" type="triangle"/>
          </a:ln>
        </p:spPr>
      </p:cxnSp>
      <p:sp>
        <p:nvSpPr>
          <p:cNvPr id="1775" name="Google Shape;1775;p97"/>
          <p:cNvSpPr/>
          <p:nvPr/>
        </p:nvSpPr>
        <p:spPr>
          <a:xfrm>
            <a:off x="5601910"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97"/>
          <p:cNvSpPr/>
          <p:nvPr/>
        </p:nvSpPr>
        <p:spPr>
          <a:xfrm>
            <a:off x="5924210"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77" name="Google Shape;1777;p97"/>
          <p:cNvCxnSpPr/>
          <p:nvPr/>
        </p:nvCxnSpPr>
        <p:spPr>
          <a:xfrm flipH="1" rot="10800000">
            <a:off x="6116573" y="2190722"/>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1778" name="Google Shape;1778;p97"/>
          <p:cNvSpPr/>
          <p:nvPr/>
        </p:nvSpPr>
        <p:spPr>
          <a:xfrm>
            <a:off x="6100623"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97"/>
          <p:cNvSpPr/>
          <p:nvPr/>
        </p:nvSpPr>
        <p:spPr>
          <a:xfrm>
            <a:off x="6939586" y="2172593"/>
            <a:ext cx="381600" cy="156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80" name="Google Shape;1780;p97"/>
          <p:cNvCxnSpPr/>
          <p:nvPr/>
        </p:nvCxnSpPr>
        <p:spPr>
          <a:xfrm flipH="1" rot="10800000">
            <a:off x="7131949" y="2196122"/>
            <a:ext cx="168600" cy="322200"/>
          </a:xfrm>
          <a:prstGeom prst="straightConnector1">
            <a:avLst/>
          </a:prstGeom>
          <a:noFill/>
          <a:ln cap="flat" cmpd="sng" w="9525">
            <a:solidFill>
              <a:schemeClr val="lt2"/>
            </a:solidFill>
            <a:prstDash val="dash"/>
            <a:round/>
            <a:headEnd len="med" w="med" type="none"/>
            <a:tailEnd len="med" w="med" type="triangle"/>
          </a:ln>
        </p:spPr>
      </p:cxnSp>
      <p:sp>
        <p:nvSpPr>
          <p:cNvPr id="1781" name="Google Shape;1781;p97"/>
          <p:cNvSpPr/>
          <p:nvPr/>
        </p:nvSpPr>
        <p:spPr>
          <a:xfrm>
            <a:off x="7115999" y="2507673"/>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82" name="Google Shape;1782;p97"/>
          <p:cNvPicPr preferRelativeResize="0"/>
          <p:nvPr/>
        </p:nvPicPr>
        <p:blipFill rotWithShape="1">
          <a:blip r:embed="rId3">
            <a:alphaModFix/>
          </a:blip>
          <a:srcRect b="0" l="631" r="641" t="0"/>
          <a:stretch/>
        </p:blipFill>
        <p:spPr>
          <a:xfrm>
            <a:off x="4916067" y="1755249"/>
            <a:ext cx="399150" cy="404296"/>
          </a:xfrm>
          <a:prstGeom prst="rect">
            <a:avLst/>
          </a:prstGeom>
          <a:noFill/>
          <a:ln>
            <a:noFill/>
          </a:ln>
        </p:spPr>
      </p:pic>
      <p:pic>
        <p:nvPicPr>
          <p:cNvPr id="1783" name="Google Shape;1783;p97"/>
          <p:cNvPicPr preferRelativeResize="0"/>
          <p:nvPr/>
        </p:nvPicPr>
        <p:blipFill rotWithShape="1">
          <a:blip r:embed="rId4">
            <a:alphaModFix/>
          </a:blip>
          <a:srcRect b="0" l="631" r="641" t="0"/>
          <a:stretch/>
        </p:blipFill>
        <p:spPr>
          <a:xfrm>
            <a:off x="5404870" y="1755249"/>
            <a:ext cx="399150" cy="404296"/>
          </a:xfrm>
          <a:prstGeom prst="rect">
            <a:avLst/>
          </a:prstGeom>
          <a:noFill/>
          <a:ln>
            <a:noFill/>
          </a:ln>
        </p:spPr>
      </p:pic>
      <p:pic>
        <p:nvPicPr>
          <p:cNvPr id="1784" name="Google Shape;1784;p97"/>
          <p:cNvPicPr preferRelativeResize="0"/>
          <p:nvPr/>
        </p:nvPicPr>
        <p:blipFill rotWithShape="1">
          <a:blip r:embed="rId5">
            <a:alphaModFix/>
          </a:blip>
          <a:srcRect b="0" l="631" r="641" t="0"/>
          <a:stretch/>
        </p:blipFill>
        <p:spPr>
          <a:xfrm>
            <a:off x="5911622" y="1760204"/>
            <a:ext cx="399150" cy="404296"/>
          </a:xfrm>
          <a:prstGeom prst="rect">
            <a:avLst/>
          </a:prstGeom>
          <a:noFill/>
          <a:ln>
            <a:noFill/>
          </a:ln>
        </p:spPr>
      </p:pic>
      <p:pic>
        <p:nvPicPr>
          <p:cNvPr id="1785" name="Google Shape;1785;p97"/>
          <p:cNvPicPr preferRelativeResize="0"/>
          <p:nvPr/>
        </p:nvPicPr>
        <p:blipFill rotWithShape="1">
          <a:blip r:embed="rId6">
            <a:alphaModFix/>
          </a:blip>
          <a:srcRect b="0" l="631" r="641" t="0"/>
          <a:stretch/>
        </p:blipFill>
        <p:spPr>
          <a:xfrm>
            <a:off x="6922043" y="1760204"/>
            <a:ext cx="399150" cy="404296"/>
          </a:xfrm>
          <a:prstGeom prst="rect">
            <a:avLst/>
          </a:prstGeom>
          <a:noFill/>
          <a:ln>
            <a:noFill/>
          </a:ln>
        </p:spPr>
      </p:pic>
      <p:pic>
        <p:nvPicPr>
          <p:cNvPr id="1786" name="Google Shape;1786;p97"/>
          <p:cNvPicPr preferRelativeResize="0"/>
          <p:nvPr/>
        </p:nvPicPr>
        <p:blipFill>
          <a:blip r:embed="rId7">
            <a:alphaModFix/>
          </a:blip>
          <a:stretch>
            <a:fillRect/>
          </a:stretch>
        </p:blipFill>
        <p:spPr>
          <a:xfrm>
            <a:off x="7664007" y="2916855"/>
            <a:ext cx="778500" cy="778500"/>
          </a:xfrm>
          <a:prstGeom prst="rect">
            <a:avLst/>
          </a:prstGeom>
          <a:noFill/>
          <a:ln>
            <a:noFill/>
          </a:ln>
        </p:spPr>
      </p:pic>
      <p:cxnSp>
        <p:nvCxnSpPr>
          <p:cNvPr id="1787" name="Google Shape;1787;p97"/>
          <p:cNvCxnSpPr/>
          <p:nvPr/>
        </p:nvCxnSpPr>
        <p:spPr>
          <a:xfrm rot="10800000">
            <a:off x="1813867" y="2743250"/>
            <a:ext cx="0" cy="534000"/>
          </a:xfrm>
          <a:prstGeom prst="straightConnector1">
            <a:avLst/>
          </a:prstGeom>
          <a:noFill/>
          <a:ln cap="flat" cmpd="sng" w="9525">
            <a:solidFill>
              <a:srgbClr val="A4C2F4"/>
            </a:solidFill>
            <a:prstDash val="solid"/>
            <a:round/>
            <a:headEnd len="med" w="med" type="none"/>
            <a:tailEnd len="med" w="med" type="none"/>
          </a:ln>
        </p:spPr>
      </p:cxnSp>
      <p:pic>
        <p:nvPicPr>
          <p:cNvPr id="1788" name="Google Shape;1788;p97"/>
          <p:cNvPicPr preferRelativeResize="0"/>
          <p:nvPr/>
        </p:nvPicPr>
        <p:blipFill>
          <a:blip r:embed="rId8">
            <a:alphaModFix/>
          </a:blip>
          <a:stretch>
            <a:fillRect/>
          </a:stretch>
        </p:blipFill>
        <p:spPr>
          <a:xfrm>
            <a:off x="513245" y="2687461"/>
            <a:ext cx="360750" cy="290600"/>
          </a:xfrm>
          <a:prstGeom prst="rect">
            <a:avLst/>
          </a:prstGeom>
          <a:noFill/>
          <a:ln>
            <a:noFill/>
          </a:ln>
        </p:spPr>
      </p:pic>
      <p:cxnSp>
        <p:nvCxnSpPr>
          <p:cNvPr id="1789" name="Google Shape;1789;p97"/>
          <p:cNvCxnSpPr/>
          <p:nvPr/>
        </p:nvCxnSpPr>
        <p:spPr>
          <a:xfrm flipH="1" rot="10800000">
            <a:off x="883910" y="1637491"/>
            <a:ext cx="2091000" cy="1144800"/>
          </a:xfrm>
          <a:prstGeom prst="straightConnector1">
            <a:avLst/>
          </a:prstGeom>
          <a:noFill/>
          <a:ln cap="flat" cmpd="sng" w="9525">
            <a:solidFill>
              <a:srgbClr val="434343"/>
            </a:solidFill>
            <a:prstDash val="dash"/>
            <a:round/>
            <a:headEnd len="med" w="med" type="none"/>
            <a:tailEnd len="med" w="med" type="none"/>
          </a:ln>
        </p:spPr>
      </p:cxnSp>
      <p:cxnSp>
        <p:nvCxnSpPr>
          <p:cNvPr id="1790" name="Google Shape;1790;p97"/>
          <p:cNvCxnSpPr/>
          <p:nvPr/>
        </p:nvCxnSpPr>
        <p:spPr>
          <a:xfrm>
            <a:off x="883910" y="2964422"/>
            <a:ext cx="2091000" cy="1111200"/>
          </a:xfrm>
          <a:prstGeom prst="straightConnector1">
            <a:avLst/>
          </a:prstGeom>
          <a:noFill/>
          <a:ln cap="flat" cmpd="sng" w="9525">
            <a:solidFill>
              <a:srgbClr val="434343"/>
            </a:solidFill>
            <a:prstDash val="dash"/>
            <a:round/>
            <a:headEnd len="med" w="med" type="none"/>
            <a:tailEnd len="med" w="med" type="none"/>
          </a:ln>
        </p:spPr>
      </p:cxnSp>
      <p:cxnSp>
        <p:nvCxnSpPr>
          <p:cNvPr id="1791" name="Google Shape;1791;p97"/>
          <p:cNvCxnSpPr/>
          <p:nvPr/>
        </p:nvCxnSpPr>
        <p:spPr>
          <a:xfrm>
            <a:off x="891925" y="2891961"/>
            <a:ext cx="926700" cy="120900"/>
          </a:xfrm>
          <a:prstGeom prst="straightConnector1">
            <a:avLst/>
          </a:prstGeom>
          <a:noFill/>
          <a:ln cap="flat" cmpd="sng" w="9525">
            <a:solidFill>
              <a:srgbClr val="1C4587"/>
            </a:solidFill>
            <a:prstDash val="dot"/>
            <a:round/>
            <a:headEnd len="med" w="med" type="none"/>
            <a:tailEnd len="med" w="med" type="none"/>
          </a:ln>
        </p:spPr>
      </p:cxnSp>
      <p:cxnSp>
        <p:nvCxnSpPr>
          <p:cNvPr id="1792" name="Google Shape;1792;p97"/>
          <p:cNvCxnSpPr/>
          <p:nvPr/>
        </p:nvCxnSpPr>
        <p:spPr>
          <a:xfrm flipH="1" rot="10800000">
            <a:off x="1602287" y="2784275"/>
            <a:ext cx="2833200" cy="961200"/>
          </a:xfrm>
          <a:prstGeom prst="straightConnector1">
            <a:avLst/>
          </a:prstGeom>
          <a:noFill/>
          <a:ln cap="flat" cmpd="sng" w="9525">
            <a:solidFill>
              <a:srgbClr val="EFEFEF"/>
            </a:solidFill>
            <a:prstDash val="solid"/>
            <a:round/>
            <a:headEnd len="med" w="med" type="none"/>
            <a:tailEnd len="med" w="med" type="none"/>
          </a:ln>
        </p:spPr>
      </p:cxnSp>
      <p:sp>
        <p:nvSpPr>
          <p:cNvPr id="1793" name="Google Shape;1793;p97"/>
          <p:cNvSpPr/>
          <p:nvPr/>
        </p:nvSpPr>
        <p:spPr>
          <a:xfrm>
            <a:off x="1784591" y="2984919"/>
            <a:ext cx="54600" cy="546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94" name="Google Shape;1794;p97"/>
          <p:cNvCxnSpPr/>
          <p:nvPr/>
        </p:nvCxnSpPr>
        <p:spPr>
          <a:xfrm rot="10800000">
            <a:off x="2234775" y="2254575"/>
            <a:ext cx="555000" cy="1100100"/>
          </a:xfrm>
          <a:prstGeom prst="straightConnector1">
            <a:avLst/>
          </a:prstGeom>
          <a:noFill/>
          <a:ln cap="flat" cmpd="sng" w="9525">
            <a:solidFill>
              <a:schemeClr val="lt2"/>
            </a:solidFill>
            <a:prstDash val="dash"/>
            <a:round/>
            <a:headEnd len="med" w="med" type="none"/>
            <a:tailEnd len="med" w="med" type="triangle"/>
          </a:ln>
        </p:spPr>
      </p:cxnSp>
      <p:cxnSp>
        <p:nvCxnSpPr>
          <p:cNvPr id="1795" name="Google Shape;1795;p97"/>
          <p:cNvCxnSpPr/>
          <p:nvPr/>
        </p:nvCxnSpPr>
        <p:spPr>
          <a:xfrm rot="10800000">
            <a:off x="3463777" y="2247850"/>
            <a:ext cx="323700" cy="740400"/>
          </a:xfrm>
          <a:prstGeom prst="straightConnector1">
            <a:avLst/>
          </a:prstGeom>
          <a:noFill/>
          <a:ln cap="flat" cmpd="sng" w="9525">
            <a:solidFill>
              <a:schemeClr val="lt2"/>
            </a:solidFill>
            <a:prstDash val="dash"/>
            <a:round/>
            <a:headEnd len="med" w="med" type="none"/>
            <a:tailEnd len="med" w="med" type="triangle"/>
          </a:ln>
        </p:spPr>
      </p:cxnSp>
      <p:cxnSp>
        <p:nvCxnSpPr>
          <p:cNvPr id="1796" name="Google Shape;1796;p97"/>
          <p:cNvCxnSpPr/>
          <p:nvPr/>
        </p:nvCxnSpPr>
        <p:spPr>
          <a:xfrm rot="10800000">
            <a:off x="3096967" y="2264376"/>
            <a:ext cx="344100" cy="822600"/>
          </a:xfrm>
          <a:prstGeom prst="straightConnector1">
            <a:avLst/>
          </a:prstGeom>
          <a:noFill/>
          <a:ln cap="flat" cmpd="sng" w="9525">
            <a:solidFill>
              <a:schemeClr val="lt2"/>
            </a:solidFill>
            <a:prstDash val="dash"/>
            <a:round/>
            <a:headEnd len="med" w="med" type="none"/>
            <a:tailEnd len="med" w="med" type="triangle"/>
          </a:ln>
        </p:spPr>
      </p:cxnSp>
      <p:cxnSp>
        <p:nvCxnSpPr>
          <p:cNvPr id="1797" name="Google Shape;1797;p97"/>
          <p:cNvCxnSpPr/>
          <p:nvPr/>
        </p:nvCxnSpPr>
        <p:spPr>
          <a:xfrm rot="10800000">
            <a:off x="2678674" y="2266500"/>
            <a:ext cx="431100" cy="976200"/>
          </a:xfrm>
          <a:prstGeom prst="straightConnector1">
            <a:avLst/>
          </a:prstGeom>
          <a:noFill/>
          <a:ln cap="flat" cmpd="sng" w="9525">
            <a:solidFill>
              <a:schemeClr val="lt2"/>
            </a:solidFill>
            <a:prstDash val="dash"/>
            <a:round/>
            <a:headEnd len="med" w="med" type="none"/>
            <a:tailEnd len="med" w="med" type="triangle"/>
          </a:ln>
        </p:spPr>
      </p:cxnSp>
      <p:sp>
        <p:nvSpPr>
          <p:cNvPr id="1798" name="Google Shape;1798;p97"/>
          <p:cNvSpPr txBox="1"/>
          <p:nvPr/>
        </p:nvSpPr>
        <p:spPr>
          <a:xfrm>
            <a:off x="5241521" y="1809752"/>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U</a:t>
            </a:r>
            <a:endParaRPr sz="700">
              <a:solidFill>
                <a:schemeClr val="lt2"/>
              </a:solidFill>
              <a:latin typeface="Inter"/>
              <a:ea typeface="Inter"/>
              <a:cs typeface="Inter"/>
              <a:sym typeface="Inter"/>
            </a:endParaRPr>
          </a:p>
        </p:txBody>
      </p:sp>
      <p:sp>
        <p:nvSpPr>
          <p:cNvPr id="1799" name="Google Shape;1799;p97"/>
          <p:cNvSpPr txBox="1"/>
          <p:nvPr/>
        </p:nvSpPr>
        <p:spPr>
          <a:xfrm>
            <a:off x="5740234" y="1809752"/>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U</a:t>
            </a:r>
            <a:endParaRPr sz="700">
              <a:solidFill>
                <a:schemeClr val="lt2"/>
              </a:solidFill>
              <a:latin typeface="Inter"/>
              <a:ea typeface="Inter"/>
              <a:cs typeface="Inter"/>
              <a:sym typeface="Inter"/>
            </a:endParaRPr>
          </a:p>
        </p:txBody>
      </p:sp>
      <p:sp>
        <p:nvSpPr>
          <p:cNvPr id="1800" name="Google Shape;1800;p97"/>
          <p:cNvSpPr txBox="1"/>
          <p:nvPr/>
        </p:nvSpPr>
        <p:spPr>
          <a:xfrm>
            <a:off x="6512145" y="1809752"/>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U</a:t>
            </a:r>
            <a:endParaRPr sz="700">
              <a:solidFill>
                <a:schemeClr val="lt2"/>
              </a:solidFill>
              <a:latin typeface="Inter"/>
              <a:ea typeface="Inter"/>
              <a:cs typeface="Inter"/>
              <a:sym typeface="Inter"/>
            </a:endParaRPr>
          </a:p>
        </p:txBody>
      </p:sp>
      <p:sp>
        <p:nvSpPr>
          <p:cNvPr id="1801" name="Google Shape;1801;p97"/>
          <p:cNvSpPr txBox="1"/>
          <p:nvPr/>
        </p:nvSpPr>
        <p:spPr>
          <a:xfrm>
            <a:off x="7350443" y="1764803"/>
            <a:ext cx="2247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2"/>
                </a:solidFill>
                <a:latin typeface="Inter"/>
                <a:ea typeface="Inter"/>
                <a:cs typeface="Inter"/>
                <a:sym typeface="Inter"/>
              </a:rPr>
              <a:t>=</a:t>
            </a:r>
            <a:endParaRPr sz="1200">
              <a:solidFill>
                <a:schemeClr val="lt2"/>
              </a:solidFill>
              <a:latin typeface="Inter"/>
              <a:ea typeface="Inter"/>
              <a:cs typeface="Inter"/>
              <a:sym typeface="Inter"/>
            </a:endParaRPr>
          </a:p>
        </p:txBody>
      </p:sp>
      <p:sp>
        <p:nvSpPr>
          <p:cNvPr id="1802" name="Google Shape;1802;p97"/>
          <p:cNvSpPr txBox="1"/>
          <p:nvPr/>
        </p:nvSpPr>
        <p:spPr>
          <a:xfrm>
            <a:off x="7707214" y="1500541"/>
            <a:ext cx="7785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2"/>
                </a:solidFill>
                <a:latin typeface="Inter"/>
                <a:ea typeface="Inter"/>
                <a:cs typeface="Inter"/>
                <a:sym typeface="Inter"/>
              </a:rPr>
              <a:t>64 samples</a:t>
            </a:r>
            <a:endParaRPr sz="700">
              <a:solidFill>
                <a:schemeClr val="lt2"/>
              </a:solidFill>
              <a:latin typeface="Inter"/>
              <a:ea typeface="Inter"/>
              <a:cs typeface="Inter"/>
              <a:sym typeface="Inter"/>
            </a:endParaRPr>
          </a:p>
        </p:txBody>
      </p:sp>
      <p:sp>
        <p:nvSpPr>
          <p:cNvPr id="1803" name="Google Shape;1803;p97"/>
          <p:cNvSpPr txBox="1"/>
          <p:nvPr/>
        </p:nvSpPr>
        <p:spPr>
          <a:xfrm>
            <a:off x="4882869" y="1571796"/>
            <a:ext cx="27270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lt2"/>
                </a:solidFill>
                <a:latin typeface="Inter"/>
                <a:ea typeface="Inter"/>
                <a:cs typeface="Inter"/>
                <a:sym typeface="Inter"/>
              </a:rPr>
              <a:t>      0                    1                      2                                            63</a:t>
            </a:r>
            <a:endParaRPr sz="600">
              <a:solidFill>
                <a:schemeClr val="lt2"/>
              </a:solidFill>
              <a:latin typeface="Inter"/>
              <a:ea typeface="Inter"/>
              <a:cs typeface="Inter"/>
              <a:sym typeface="Inter"/>
            </a:endParaRPr>
          </a:p>
        </p:txBody>
      </p:sp>
      <p:pic>
        <p:nvPicPr>
          <p:cNvPr id="1804" name="Google Shape;1804;p97"/>
          <p:cNvPicPr preferRelativeResize="0"/>
          <p:nvPr/>
        </p:nvPicPr>
        <p:blipFill rotWithShape="1">
          <a:blip r:embed="rId9">
            <a:alphaModFix/>
          </a:blip>
          <a:srcRect b="0" l="0" r="0" t="0"/>
          <a:stretch/>
        </p:blipFill>
        <p:spPr>
          <a:xfrm>
            <a:off x="7664007" y="1707566"/>
            <a:ext cx="778500" cy="778500"/>
          </a:xfrm>
          <a:prstGeom prst="rect">
            <a:avLst/>
          </a:prstGeom>
          <a:noFill/>
          <a:ln>
            <a:noFill/>
          </a:ln>
        </p:spPr>
      </p:pic>
      <p:sp>
        <p:nvSpPr>
          <p:cNvPr id="1805" name="Google Shape;1805;p97"/>
          <p:cNvSpPr/>
          <p:nvPr/>
        </p:nvSpPr>
        <p:spPr>
          <a:xfrm>
            <a:off x="3075820" y="3208994"/>
            <a:ext cx="63300" cy="633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97"/>
          <p:cNvSpPr/>
          <p:nvPr/>
        </p:nvSpPr>
        <p:spPr>
          <a:xfrm>
            <a:off x="2751294" y="3310221"/>
            <a:ext cx="63300" cy="633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97"/>
          <p:cNvSpPr/>
          <p:nvPr/>
        </p:nvSpPr>
        <p:spPr>
          <a:xfrm>
            <a:off x="3419327" y="3086976"/>
            <a:ext cx="63300" cy="633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97"/>
          <p:cNvSpPr/>
          <p:nvPr/>
        </p:nvSpPr>
        <p:spPr>
          <a:xfrm>
            <a:off x="3766572" y="2966975"/>
            <a:ext cx="63300" cy="633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1" name="Shape 1811"/>
        <p:cNvGrpSpPr/>
        <p:nvPr/>
      </p:nvGrpSpPr>
      <p:grpSpPr>
        <a:xfrm>
          <a:off x="0" y="0"/>
          <a:ext cx="0" cy="0"/>
          <a:chOff x="0" y="0"/>
          <a:chExt cx="0" cy="0"/>
        </a:xfrm>
      </p:grpSpPr>
      <p:pic>
        <p:nvPicPr>
          <p:cNvPr id="1812" name="Google Shape;1812;p98"/>
          <p:cNvPicPr preferRelativeResize="0"/>
          <p:nvPr/>
        </p:nvPicPr>
        <p:blipFill rotWithShape="1">
          <a:blip r:embed="rId3">
            <a:alphaModFix/>
          </a:blip>
          <a:srcRect b="0" l="0" r="0" t="0"/>
          <a:stretch/>
        </p:blipFill>
        <p:spPr>
          <a:xfrm>
            <a:off x="4643525" y="1044376"/>
            <a:ext cx="3433825" cy="3433825"/>
          </a:xfrm>
          <a:prstGeom prst="rect">
            <a:avLst/>
          </a:prstGeom>
          <a:noFill/>
          <a:ln>
            <a:noFill/>
          </a:ln>
        </p:spPr>
      </p:pic>
      <p:sp>
        <p:nvSpPr>
          <p:cNvPr id="1813" name="Google Shape;1813;p98"/>
          <p:cNvSpPr/>
          <p:nvPr/>
        </p:nvSpPr>
        <p:spPr>
          <a:xfrm>
            <a:off x="4643025" y="1045550"/>
            <a:ext cx="3433800" cy="3424200"/>
          </a:xfrm>
          <a:prstGeom prst="rect">
            <a:avLst/>
          </a:prstGeom>
          <a:no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98"/>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solidFill>
                  <a:schemeClr val="lt1"/>
                </a:solidFill>
              </a:rPr>
              <a:t>Through the Looking Glass - Part II</a:t>
            </a:r>
            <a:endParaRPr/>
          </a:p>
        </p:txBody>
      </p:sp>
      <p:sp>
        <p:nvSpPr>
          <p:cNvPr id="1815" name="Google Shape;1815;p98"/>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816" name="Google Shape;1816;p98"/>
          <p:cNvPicPr preferRelativeResize="0"/>
          <p:nvPr/>
        </p:nvPicPr>
        <p:blipFill rotWithShape="1">
          <a:blip r:embed="rId4">
            <a:alphaModFix/>
          </a:blip>
          <a:srcRect b="0" l="0" r="0" t="0"/>
          <a:stretch/>
        </p:blipFill>
        <p:spPr>
          <a:xfrm>
            <a:off x="946525" y="1044375"/>
            <a:ext cx="3433825" cy="34338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0" name="Shape 1820"/>
        <p:cNvGrpSpPr/>
        <p:nvPr/>
      </p:nvGrpSpPr>
      <p:grpSpPr>
        <a:xfrm>
          <a:off x="0" y="0"/>
          <a:ext cx="0" cy="0"/>
          <a:chOff x="0" y="0"/>
          <a:chExt cx="0" cy="0"/>
        </a:xfrm>
      </p:grpSpPr>
      <p:pic>
        <p:nvPicPr>
          <p:cNvPr id="1821" name="Google Shape;1821;p99"/>
          <p:cNvPicPr preferRelativeResize="0"/>
          <p:nvPr/>
        </p:nvPicPr>
        <p:blipFill rotWithShape="1">
          <a:blip r:embed="rId3">
            <a:alphaModFix/>
          </a:blip>
          <a:srcRect b="0" l="0" r="0" t="0"/>
          <a:stretch/>
        </p:blipFill>
        <p:spPr>
          <a:xfrm>
            <a:off x="4643251" y="1044261"/>
            <a:ext cx="3433825" cy="3433825"/>
          </a:xfrm>
          <a:prstGeom prst="rect">
            <a:avLst/>
          </a:prstGeom>
          <a:noFill/>
          <a:ln>
            <a:noFill/>
          </a:ln>
        </p:spPr>
      </p:pic>
      <p:sp>
        <p:nvSpPr>
          <p:cNvPr id="1822" name="Google Shape;1822;p99"/>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solidFill>
                  <a:schemeClr val="lt1"/>
                </a:solidFill>
              </a:rPr>
              <a:t>Through the Looking Glass - Part II</a:t>
            </a:r>
            <a:endParaRPr/>
          </a:p>
        </p:txBody>
      </p:sp>
      <p:sp>
        <p:nvSpPr>
          <p:cNvPr id="1823" name="Google Shape;1823;p99"/>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824" name="Google Shape;1824;p99"/>
          <p:cNvPicPr preferRelativeResize="0"/>
          <p:nvPr/>
        </p:nvPicPr>
        <p:blipFill rotWithShape="1">
          <a:blip r:embed="rId4">
            <a:alphaModFix/>
          </a:blip>
          <a:srcRect b="0" l="0" r="0" t="0"/>
          <a:stretch/>
        </p:blipFill>
        <p:spPr>
          <a:xfrm>
            <a:off x="946525" y="1044375"/>
            <a:ext cx="3433825" cy="3433825"/>
          </a:xfrm>
          <a:prstGeom prst="rect">
            <a:avLst/>
          </a:prstGeom>
          <a:noFill/>
          <a:ln>
            <a:noFill/>
          </a:ln>
        </p:spPr>
      </p:pic>
      <p:pic>
        <p:nvPicPr>
          <p:cNvPr id="1825" name="Google Shape;1825;p99"/>
          <p:cNvPicPr preferRelativeResize="0"/>
          <p:nvPr/>
        </p:nvPicPr>
        <p:blipFill rotWithShape="1">
          <a:blip r:embed="rId5">
            <a:alphaModFix/>
          </a:blip>
          <a:srcRect b="0" l="0" r="0" t="0"/>
          <a:stretch/>
        </p:blipFill>
        <p:spPr>
          <a:xfrm rot="343817">
            <a:off x="6518859" y="2959454"/>
            <a:ext cx="449000" cy="395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55"/>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Ray Tracing: from offline to real-time</a:t>
            </a:r>
            <a:endParaRPr/>
          </a:p>
        </p:txBody>
      </p:sp>
      <p:sp>
        <p:nvSpPr>
          <p:cNvPr id="553" name="Google Shape;553;p55"/>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554" name="Google Shape;554;p55"/>
          <p:cNvSpPr/>
          <p:nvPr/>
        </p:nvSpPr>
        <p:spPr>
          <a:xfrm>
            <a:off x="1075141" y="1158475"/>
            <a:ext cx="3427200" cy="15924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55"/>
          <p:cNvSpPr txBox="1"/>
          <p:nvPr/>
        </p:nvSpPr>
        <p:spPr>
          <a:xfrm>
            <a:off x="1040020" y="1103125"/>
            <a:ext cx="30861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EFEFEF"/>
                </a:solidFill>
                <a:latin typeface="Inter"/>
                <a:ea typeface="Inter"/>
                <a:cs typeface="Inter"/>
                <a:sym typeface="Inter"/>
              </a:rPr>
              <a:t>Choose your rays wisely</a:t>
            </a:r>
            <a:endParaRPr b="1" sz="1500">
              <a:solidFill>
                <a:srgbClr val="EFEFEF"/>
              </a:solidFill>
              <a:latin typeface="Inter"/>
              <a:ea typeface="Inter"/>
              <a:cs typeface="Inter"/>
              <a:sym typeface="Inter"/>
            </a:endParaRPr>
          </a:p>
        </p:txBody>
      </p:sp>
      <p:sp>
        <p:nvSpPr>
          <p:cNvPr id="556" name="Google Shape;556;p55"/>
          <p:cNvSpPr txBox="1"/>
          <p:nvPr/>
        </p:nvSpPr>
        <p:spPr>
          <a:xfrm>
            <a:off x="1116225" y="1560325"/>
            <a:ext cx="3353400" cy="1038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Monte Carlo integration</a:t>
            </a:r>
            <a:endParaRPr>
              <a:solidFill>
                <a:srgbClr val="EFEFEF"/>
              </a:solidFill>
              <a:latin typeface="Inter"/>
              <a:ea typeface="Inter"/>
              <a:cs typeface="Inter"/>
              <a:sym typeface="Inter"/>
            </a:endParaRPr>
          </a:p>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Variance, error</a:t>
            </a:r>
            <a:endParaRPr>
              <a:solidFill>
                <a:srgbClr val="EFEFEF"/>
              </a:solidFill>
              <a:latin typeface="Inter"/>
              <a:ea typeface="Inter"/>
              <a:cs typeface="Inter"/>
              <a:sym typeface="Inter"/>
            </a:endParaRPr>
          </a:p>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Importance sampling</a:t>
            </a:r>
            <a:endParaRPr>
              <a:solidFill>
                <a:srgbClr val="EFEFEF"/>
              </a:solidFill>
              <a:latin typeface="Inter"/>
              <a:ea typeface="Inter"/>
              <a:cs typeface="Inter"/>
              <a:sym typeface="Inter"/>
            </a:endParaRPr>
          </a:p>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Multiple importance sampling</a:t>
            </a:r>
            <a:br>
              <a:rPr lang="en">
                <a:solidFill>
                  <a:srgbClr val="EFEFEF"/>
                </a:solidFill>
                <a:latin typeface="Inter"/>
                <a:ea typeface="Inter"/>
                <a:cs typeface="Inter"/>
                <a:sym typeface="Inter"/>
              </a:rPr>
            </a:br>
            <a:endParaRPr>
              <a:solidFill>
                <a:srgbClr val="EFEFEF"/>
              </a:solidFill>
              <a:latin typeface="Inter"/>
              <a:ea typeface="Inter"/>
              <a:cs typeface="Inter"/>
              <a:sym typeface="Inte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9" name="Shape 1829"/>
        <p:cNvGrpSpPr/>
        <p:nvPr/>
      </p:nvGrpSpPr>
      <p:grpSpPr>
        <a:xfrm>
          <a:off x="0" y="0"/>
          <a:ext cx="0" cy="0"/>
          <a:chOff x="0" y="0"/>
          <a:chExt cx="0" cy="0"/>
        </a:xfrm>
      </p:grpSpPr>
      <p:sp>
        <p:nvSpPr>
          <p:cNvPr id="1830" name="Google Shape;1830;p100"/>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solidFill>
                  <a:schemeClr val="lt1"/>
                </a:solidFill>
              </a:rPr>
              <a:t>Through the Looking Glass - Part II</a:t>
            </a:r>
            <a:endParaRPr/>
          </a:p>
        </p:txBody>
      </p:sp>
      <p:sp>
        <p:nvSpPr>
          <p:cNvPr id="1831" name="Google Shape;1831;p100"/>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832" name="Google Shape;1832;p100"/>
          <p:cNvSpPr txBox="1"/>
          <p:nvPr>
            <p:ph idx="1" type="body"/>
          </p:nvPr>
        </p:nvSpPr>
        <p:spPr>
          <a:xfrm>
            <a:off x="2428050" y="1898172"/>
            <a:ext cx="6079500" cy="39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EFEFEF"/>
                </a:solidFill>
              </a:rPr>
              <a:t>We encountered a bad case of correlation between pixels</a:t>
            </a:r>
            <a:endParaRPr>
              <a:solidFill>
                <a:srgbClr val="EFEFEF"/>
              </a:solidFill>
            </a:endParaRPr>
          </a:p>
          <a:p>
            <a:pPr indent="0" lvl="0" marL="0" rtl="0" algn="l">
              <a:spcBef>
                <a:spcPts val="1000"/>
              </a:spcBef>
              <a:spcAft>
                <a:spcPts val="0"/>
              </a:spcAft>
              <a:buNone/>
            </a:pPr>
            <a:r>
              <a:t/>
            </a:r>
            <a:endParaRPr>
              <a:solidFill>
                <a:srgbClr val="EFEFEF"/>
              </a:solidFill>
            </a:endParaRPr>
          </a:p>
          <a:p>
            <a:pPr indent="0" lvl="0" marL="457200" rtl="0" algn="l">
              <a:spcBef>
                <a:spcPts val="1000"/>
              </a:spcBef>
              <a:spcAft>
                <a:spcPts val="1000"/>
              </a:spcAft>
              <a:buNone/>
            </a:pPr>
            <a:r>
              <a:t/>
            </a:r>
            <a:endParaRPr>
              <a:solidFill>
                <a:srgbClr val="EFEFEF"/>
              </a:solidFill>
            </a:endParaRPr>
          </a:p>
        </p:txBody>
      </p:sp>
      <p:pic>
        <p:nvPicPr>
          <p:cNvPr id="1833" name="Google Shape;1833;p100"/>
          <p:cNvPicPr preferRelativeResize="0"/>
          <p:nvPr/>
        </p:nvPicPr>
        <p:blipFill rotWithShape="1">
          <a:blip r:embed="rId3">
            <a:alphaModFix/>
          </a:blip>
          <a:srcRect b="0" l="0" r="0" t="0"/>
          <a:stretch/>
        </p:blipFill>
        <p:spPr>
          <a:xfrm>
            <a:off x="787457" y="1349057"/>
            <a:ext cx="1338642" cy="1338655"/>
          </a:xfrm>
          <a:prstGeom prst="rect">
            <a:avLst/>
          </a:prstGeom>
          <a:noFill/>
          <a:ln>
            <a:noFill/>
          </a:ln>
        </p:spPr>
      </p:pic>
      <p:pic>
        <p:nvPicPr>
          <p:cNvPr id="1834" name="Google Shape;1834;p100"/>
          <p:cNvPicPr preferRelativeResize="0"/>
          <p:nvPr/>
        </p:nvPicPr>
        <p:blipFill rotWithShape="1">
          <a:blip r:embed="rId4">
            <a:alphaModFix/>
          </a:blip>
          <a:srcRect b="0" l="0" r="0" t="0"/>
          <a:stretch/>
        </p:blipFill>
        <p:spPr>
          <a:xfrm>
            <a:off x="789170" y="2949301"/>
            <a:ext cx="1338642" cy="1338655"/>
          </a:xfrm>
          <a:prstGeom prst="rect">
            <a:avLst/>
          </a:prstGeom>
          <a:noFill/>
          <a:ln>
            <a:noFill/>
          </a:ln>
        </p:spPr>
      </p:pic>
      <p:sp>
        <p:nvSpPr>
          <p:cNvPr id="1835" name="Google Shape;1835;p100"/>
          <p:cNvSpPr txBox="1"/>
          <p:nvPr/>
        </p:nvSpPr>
        <p:spPr>
          <a:xfrm>
            <a:off x="2325875" y="3255025"/>
            <a:ext cx="6079500" cy="763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en" sz="1700">
                <a:solidFill>
                  <a:srgbClr val="EFEFEF"/>
                </a:solidFill>
                <a:latin typeface="Inter"/>
                <a:ea typeface="Inter"/>
                <a:cs typeface="Inter"/>
                <a:sym typeface="Inter"/>
              </a:rPr>
              <a:t>Now, we have bad correlation between some dimensions</a:t>
            </a:r>
            <a:br>
              <a:rPr lang="en" sz="1700">
                <a:solidFill>
                  <a:srgbClr val="EFEFEF"/>
                </a:solidFill>
                <a:latin typeface="Inter"/>
                <a:ea typeface="Inter"/>
                <a:cs typeface="Inter"/>
                <a:sym typeface="Inter"/>
              </a:rPr>
            </a:br>
            <a:r>
              <a:rPr lang="en" sz="1700">
                <a:solidFill>
                  <a:srgbClr val="EFEFEF"/>
                </a:solidFill>
                <a:latin typeface="Inter"/>
                <a:ea typeface="Inter"/>
                <a:cs typeface="Inter"/>
                <a:sym typeface="Inter"/>
              </a:rPr>
              <a:t>of our 4D sequence, within a pixel</a:t>
            </a:r>
            <a:endParaRPr sz="1700">
              <a:solidFill>
                <a:srgbClr val="EFEFEF"/>
              </a:solidFill>
              <a:latin typeface="Inter"/>
              <a:ea typeface="Inter"/>
              <a:cs typeface="Inter"/>
              <a:sym typeface="Inte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9" name="Shape 1839"/>
        <p:cNvGrpSpPr/>
        <p:nvPr/>
      </p:nvGrpSpPr>
      <p:grpSpPr>
        <a:xfrm>
          <a:off x="0" y="0"/>
          <a:ext cx="0" cy="0"/>
          <a:chOff x="0" y="0"/>
          <a:chExt cx="0" cy="0"/>
        </a:xfrm>
      </p:grpSpPr>
      <p:sp>
        <p:nvSpPr>
          <p:cNvPr id="1840" name="Google Shape;1840;p101"/>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Closer look at our 4D sequence</a:t>
            </a:r>
            <a:endParaRPr/>
          </a:p>
        </p:txBody>
      </p:sp>
      <p:sp>
        <p:nvSpPr>
          <p:cNvPr id="1841" name="Google Shape;1841;p101"/>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1842" name="Google Shape;1842;p101"/>
          <p:cNvCxnSpPr/>
          <p:nvPr/>
        </p:nvCxnSpPr>
        <p:spPr>
          <a:xfrm>
            <a:off x="1016475" y="4444825"/>
            <a:ext cx="7269300" cy="0"/>
          </a:xfrm>
          <a:prstGeom prst="straightConnector1">
            <a:avLst/>
          </a:prstGeom>
          <a:noFill/>
          <a:ln cap="flat" cmpd="sng" w="9525">
            <a:solidFill>
              <a:srgbClr val="666666"/>
            </a:solidFill>
            <a:prstDash val="solid"/>
            <a:round/>
            <a:headEnd len="med" w="med" type="none"/>
            <a:tailEnd len="med" w="med" type="none"/>
          </a:ln>
        </p:spPr>
      </p:cxnSp>
      <p:cxnSp>
        <p:nvCxnSpPr>
          <p:cNvPr id="1843" name="Google Shape;1843;p101"/>
          <p:cNvCxnSpPr/>
          <p:nvPr/>
        </p:nvCxnSpPr>
        <p:spPr>
          <a:xfrm rot="10800000">
            <a:off x="1016475" y="1075225"/>
            <a:ext cx="0" cy="3369600"/>
          </a:xfrm>
          <a:prstGeom prst="straightConnector1">
            <a:avLst/>
          </a:prstGeom>
          <a:noFill/>
          <a:ln cap="flat" cmpd="sng" w="9525">
            <a:solidFill>
              <a:srgbClr val="666666"/>
            </a:solidFill>
            <a:prstDash val="solid"/>
            <a:round/>
            <a:headEnd len="med" w="med" type="none"/>
            <a:tailEnd len="med" w="med" type="none"/>
          </a:ln>
        </p:spPr>
      </p:cxnSp>
      <p:sp>
        <p:nvSpPr>
          <p:cNvPr id="1844" name="Google Shape;1844;p101"/>
          <p:cNvSpPr txBox="1"/>
          <p:nvPr/>
        </p:nvSpPr>
        <p:spPr>
          <a:xfrm>
            <a:off x="1493400"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p:txBody>
      </p:sp>
      <p:sp>
        <p:nvSpPr>
          <p:cNvPr id="1845" name="Google Shape;1845;p101"/>
          <p:cNvSpPr txBox="1"/>
          <p:nvPr/>
        </p:nvSpPr>
        <p:spPr>
          <a:xfrm>
            <a:off x="818439" y="1458265"/>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1846" name="Google Shape;1846;p101"/>
          <p:cNvSpPr txBox="1"/>
          <p:nvPr/>
        </p:nvSpPr>
        <p:spPr>
          <a:xfrm>
            <a:off x="2611624"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1847" name="Google Shape;1847;p101"/>
          <p:cNvSpPr txBox="1"/>
          <p:nvPr/>
        </p:nvSpPr>
        <p:spPr>
          <a:xfrm>
            <a:off x="3703200"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1848" name="Google Shape;1848;p101"/>
          <p:cNvSpPr txBox="1"/>
          <p:nvPr/>
        </p:nvSpPr>
        <p:spPr>
          <a:xfrm>
            <a:off x="795709" y="2558119"/>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1849" name="Google Shape;1849;p101"/>
          <p:cNvSpPr txBox="1"/>
          <p:nvPr/>
        </p:nvSpPr>
        <p:spPr>
          <a:xfrm>
            <a:off x="796494" y="3694524"/>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3</a:t>
            </a:r>
            <a:endParaRPr sz="1000">
              <a:solidFill>
                <a:schemeClr val="lt2"/>
              </a:solidFill>
              <a:latin typeface="Inter"/>
              <a:ea typeface="Inter"/>
              <a:cs typeface="Inter"/>
              <a:sym typeface="Inter"/>
            </a:endParaRPr>
          </a:p>
        </p:txBody>
      </p:sp>
      <p:pic>
        <p:nvPicPr>
          <p:cNvPr id="1850" name="Google Shape;1850;p101"/>
          <p:cNvPicPr preferRelativeResize="0"/>
          <p:nvPr/>
        </p:nvPicPr>
        <p:blipFill rotWithShape="1">
          <a:blip r:embed="rId3">
            <a:alphaModFix/>
          </a:blip>
          <a:srcRect b="0" l="0" r="0" t="0"/>
          <a:stretch/>
        </p:blipFill>
        <p:spPr>
          <a:xfrm>
            <a:off x="1031020" y="1062230"/>
            <a:ext cx="1129505" cy="1129496"/>
          </a:xfrm>
          <a:prstGeom prst="rect">
            <a:avLst/>
          </a:prstGeom>
          <a:noFill/>
          <a:ln>
            <a:noFill/>
          </a:ln>
        </p:spPr>
      </p:pic>
      <p:pic>
        <p:nvPicPr>
          <p:cNvPr id="1851" name="Google Shape;1851;p101"/>
          <p:cNvPicPr preferRelativeResize="0"/>
          <p:nvPr/>
        </p:nvPicPr>
        <p:blipFill>
          <a:blip r:embed="rId4">
            <a:alphaModFix/>
          </a:blip>
          <a:stretch>
            <a:fillRect/>
          </a:stretch>
        </p:blipFill>
        <p:spPr>
          <a:xfrm>
            <a:off x="3262512" y="3302335"/>
            <a:ext cx="1129505" cy="1129496"/>
          </a:xfrm>
          <a:prstGeom prst="rect">
            <a:avLst/>
          </a:prstGeom>
          <a:noFill/>
          <a:ln>
            <a:noFill/>
          </a:ln>
        </p:spPr>
      </p:pic>
      <p:cxnSp>
        <p:nvCxnSpPr>
          <p:cNvPr id="1852" name="Google Shape;1852;p101"/>
          <p:cNvCxnSpPr/>
          <p:nvPr/>
        </p:nvCxnSpPr>
        <p:spPr>
          <a:xfrm>
            <a:off x="1075945" y="1100050"/>
            <a:ext cx="0" cy="1050600"/>
          </a:xfrm>
          <a:prstGeom prst="straightConnector1">
            <a:avLst/>
          </a:prstGeom>
          <a:noFill/>
          <a:ln cap="flat" cmpd="sng" w="9525">
            <a:solidFill>
              <a:schemeClr val="dk2"/>
            </a:solidFill>
            <a:prstDash val="solid"/>
            <a:round/>
            <a:headEnd len="med" w="med" type="none"/>
            <a:tailEnd len="med" w="med" type="none"/>
          </a:ln>
        </p:spPr>
      </p:cxnSp>
      <p:cxnSp>
        <p:nvCxnSpPr>
          <p:cNvPr id="1853" name="Google Shape;1853;p101"/>
          <p:cNvCxnSpPr/>
          <p:nvPr/>
        </p:nvCxnSpPr>
        <p:spPr>
          <a:xfrm rot="10800000">
            <a:off x="1076000" y="2150650"/>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1854" name="Google Shape;1854;p101"/>
          <p:cNvCxnSpPr/>
          <p:nvPr/>
        </p:nvCxnSpPr>
        <p:spPr>
          <a:xfrm>
            <a:off x="3310521"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1855" name="Google Shape;1855;p101"/>
          <p:cNvCxnSpPr/>
          <p:nvPr/>
        </p:nvCxnSpPr>
        <p:spPr>
          <a:xfrm rot="10800000">
            <a:off x="3310576" y="4390181"/>
            <a:ext cx="1055400" cy="0"/>
          </a:xfrm>
          <a:prstGeom prst="straightConnector1">
            <a:avLst/>
          </a:prstGeom>
          <a:noFill/>
          <a:ln cap="flat" cmpd="sng" w="9525">
            <a:solidFill>
              <a:schemeClr val="lt2"/>
            </a:solidFill>
            <a:prstDash val="solid"/>
            <a:round/>
            <a:headEnd len="med" w="med" type="none"/>
            <a:tailEnd len="med" w="med" type="none"/>
          </a:ln>
        </p:spPr>
      </p:cxnSp>
      <p:sp>
        <p:nvSpPr>
          <p:cNvPr id="1856" name="Google Shape;1856;p101"/>
          <p:cNvSpPr txBox="1"/>
          <p:nvPr/>
        </p:nvSpPr>
        <p:spPr>
          <a:xfrm>
            <a:off x="4831323" y="4041584"/>
            <a:ext cx="35628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Same visualization as in </a:t>
            </a:r>
            <a:r>
              <a:rPr b="1" lang="en">
                <a:solidFill>
                  <a:srgbClr val="EFEFEF"/>
                </a:solidFill>
                <a:latin typeface="Inter"/>
                <a:ea typeface="Inter"/>
                <a:cs typeface="Inter"/>
                <a:sym typeface="Inter"/>
              </a:rPr>
              <a:t>[Jarosz 2019]</a:t>
            </a:r>
            <a:endParaRPr b="1">
              <a:solidFill>
                <a:srgbClr val="EFEFEF"/>
              </a:solidFill>
              <a:latin typeface="Inter"/>
              <a:ea typeface="Inter"/>
              <a:cs typeface="Inter"/>
              <a:sym typeface="Inte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0" name="Shape 1860"/>
        <p:cNvGrpSpPr/>
        <p:nvPr/>
      </p:nvGrpSpPr>
      <p:grpSpPr>
        <a:xfrm>
          <a:off x="0" y="0"/>
          <a:ext cx="0" cy="0"/>
          <a:chOff x="0" y="0"/>
          <a:chExt cx="0" cy="0"/>
        </a:xfrm>
      </p:grpSpPr>
      <p:sp>
        <p:nvSpPr>
          <p:cNvPr id="1861" name="Google Shape;1861;p102"/>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Closer look at our 4D sequence</a:t>
            </a:r>
            <a:endParaRPr/>
          </a:p>
        </p:txBody>
      </p:sp>
      <p:sp>
        <p:nvSpPr>
          <p:cNvPr id="1862" name="Google Shape;1862;p102"/>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863" name="Google Shape;1863;p102"/>
          <p:cNvPicPr preferRelativeResize="0"/>
          <p:nvPr/>
        </p:nvPicPr>
        <p:blipFill>
          <a:blip r:embed="rId3">
            <a:alphaModFix/>
          </a:blip>
          <a:stretch>
            <a:fillRect/>
          </a:stretch>
        </p:blipFill>
        <p:spPr>
          <a:xfrm>
            <a:off x="1031020" y="3302335"/>
            <a:ext cx="1129505" cy="1129496"/>
          </a:xfrm>
          <a:prstGeom prst="rect">
            <a:avLst/>
          </a:prstGeom>
          <a:noFill/>
          <a:ln>
            <a:noFill/>
          </a:ln>
        </p:spPr>
      </p:pic>
      <p:cxnSp>
        <p:nvCxnSpPr>
          <p:cNvPr id="1864" name="Google Shape;1864;p102"/>
          <p:cNvCxnSpPr/>
          <p:nvPr/>
        </p:nvCxnSpPr>
        <p:spPr>
          <a:xfrm>
            <a:off x="1016475" y="4444825"/>
            <a:ext cx="7269300" cy="0"/>
          </a:xfrm>
          <a:prstGeom prst="straightConnector1">
            <a:avLst/>
          </a:prstGeom>
          <a:noFill/>
          <a:ln cap="flat" cmpd="sng" w="9525">
            <a:solidFill>
              <a:srgbClr val="666666"/>
            </a:solidFill>
            <a:prstDash val="solid"/>
            <a:round/>
            <a:headEnd len="med" w="med" type="none"/>
            <a:tailEnd len="med" w="med" type="none"/>
          </a:ln>
        </p:spPr>
      </p:cxnSp>
      <p:cxnSp>
        <p:nvCxnSpPr>
          <p:cNvPr id="1865" name="Google Shape;1865;p102"/>
          <p:cNvCxnSpPr/>
          <p:nvPr/>
        </p:nvCxnSpPr>
        <p:spPr>
          <a:xfrm rot="10800000">
            <a:off x="1016475" y="1075225"/>
            <a:ext cx="0" cy="3369600"/>
          </a:xfrm>
          <a:prstGeom prst="straightConnector1">
            <a:avLst/>
          </a:prstGeom>
          <a:noFill/>
          <a:ln cap="flat" cmpd="sng" w="9525">
            <a:solidFill>
              <a:srgbClr val="666666"/>
            </a:solidFill>
            <a:prstDash val="solid"/>
            <a:round/>
            <a:headEnd len="med" w="med" type="none"/>
            <a:tailEnd len="med" w="med" type="none"/>
          </a:ln>
        </p:spPr>
      </p:cxnSp>
      <p:sp>
        <p:nvSpPr>
          <p:cNvPr id="1866" name="Google Shape;1866;p102"/>
          <p:cNvSpPr txBox="1"/>
          <p:nvPr/>
        </p:nvSpPr>
        <p:spPr>
          <a:xfrm>
            <a:off x="1493400"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p:txBody>
      </p:sp>
      <p:sp>
        <p:nvSpPr>
          <p:cNvPr id="1867" name="Google Shape;1867;p102"/>
          <p:cNvSpPr txBox="1"/>
          <p:nvPr/>
        </p:nvSpPr>
        <p:spPr>
          <a:xfrm>
            <a:off x="818439" y="1458265"/>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1868" name="Google Shape;1868;p102"/>
          <p:cNvSpPr txBox="1"/>
          <p:nvPr/>
        </p:nvSpPr>
        <p:spPr>
          <a:xfrm>
            <a:off x="2611624"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1869" name="Google Shape;1869;p102"/>
          <p:cNvSpPr txBox="1"/>
          <p:nvPr/>
        </p:nvSpPr>
        <p:spPr>
          <a:xfrm>
            <a:off x="3605307" y="4377875"/>
            <a:ext cx="5487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lt2"/>
                </a:solidFill>
                <a:latin typeface="Inter"/>
                <a:ea typeface="Inter"/>
                <a:cs typeface="Inter"/>
                <a:sym typeface="Inter"/>
              </a:rPr>
              <a:t>2 </a:t>
            </a:r>
            <a:r>
              <a:rPr lang="en" sz="1000">
                <a:solidFill>
                  <a:srgbClr val="EFEFEF"/>
                </a:solidFill>
              </a:rPr>
              <a:t>≡ </a:t>
            </a: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a:p>
            <a:pPr indent="0" lvl="0" marL="0" rtl="0" algn="l">
              <a:spcBef>
                <a:spcPts val="0"/>
              </a:spcBef>
              <a:spcAft>
                <a:spcPts val="0"/>
              </a:spcAft>
              <a:buNone/>
            </a:pPr>
            <a:r>
              <a:t/>
            </a:r>
            <a:endParaRPr sz="1000">
              <a:solidFill>
                <a:schemeClr val="lt2"/>
              </a:solidFill>
              <a:latin typeface="Inter"/>
              <a:ea typeface="Inter"/>
              <a:cs typeface="Inter"/>
              <a:sym typeface="Inter"/>
            </a:endParaRPr>
          </a:p>
        </p:txBody>
      </p:sp>
      <p:sp>
        <p:nvSpPr>
          <p:cNvPr id="1870" name="Google Shape;1870;p102"/>
          <p:cNvSpPr txBox="1"/>
          <p:nvPr/>
        </p:nvSpPr>
        <p:spPr>
          <a:xfrm>
            <a:off x="577325" y="2558125"/>
            <a:ext cx="5721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r>
              <a:rPr lang="en" sz="1000">
                <a:solidFill>
                  <a:schemeClr val="lt2"/>
                </a:solidFill>
                <a:latin typeface="Inter"/>
                <a:ea typeface="Inter"/>
                <a:cs typeface="Inter"/>
                <a:sym typeface="Inter"/>
              </a:rPr>
              <a:t> </a:t>
            </a:r>
            <a:r>
              <a:rPr lang="en" sz="1000">
                <a:solidFill>
                  <a:srgbClr val="EFEFEF"/>
                </a:solidFill>
              </a:rPr>
              <a:t>≡ </a:t>
            </a:r>
            <a:r>
              <a:rPr lang="en" sz="1000">
                <a:solidFill>
                  <a:schemeClr val="dk2"/>
                </a:solidFill>
                <a:latin typeface="Inter"/>
                <a:ea typeface="Inter"/>
                <a:cs typeface="Inter"/>
                <a:sym typeface="Inter"/>
              </a:rPr>
              <a:t>0</a:t>
            </a:r>
            <a:endParaRPr sz="1000">
              <a:solidFill>
                <a:schemeClr val="lt2"/>
              </a:solidFill>
              <a:latin typeface="Inter"/>
              <a:ea typeface="Inter"/>
              <a:cs typeface="Inter"/>
              <a:sym typeface="Inter"/>
            </a:endParaRPr>
          </a:p>
        </p:txBody>
      </p:sp>
      <p:sp>
        <p:nvSpPr>
          <p:cNvPr id="1871" name="Google Shape;1871;p102"/>
          <p:cNvSpPr txBox="1"/>
          <p:nvPr/>
        </p:nvSpPr>
        <p:spPr>
          <a:xfrm>
            <a:off x="593050" y="3694525"/>
            <a:ext cx="5721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lt2"/>
                </a:solidFill>
                <a:latin typeface="Inter"/>
                <a:ea typeface="Inter"/>
                <a:cs typeface="Inter"/>
                <a:sym typeface="Inter"/>
              </a:rPr>
              <a:t>3</a:t>
            </a:r>
            <a:r>
              <a:rPr lang="en" sz="1000">
                <a:solidFill>
                  <a:schemeClr val="lt2"/>
                </a:solidFill>
                <a:latin typeface="Inter"/>
                <a:ea typeface="Inter"/>
                <a:cs typeface="Inter"/>
                <a:sym typeface="Inter"/>
              </a:rPr>
              <a:t> </a:t>
            </a:r>
            <a:r>
              <a:rPr lang="en" sz="1000">
                <a:solidFill>
                  <a:srgbClr val="EFEFEF"/>
                </a:solidFill>
              </a:rPr>
              <a:t>≡ </a:t>
            </a:r>
            <a:r>
              <a:rPr lang="en" sz="1000">
                <a:solidFill>
                  <a:schemeClr val="dk2"/>
                </a:solidFill>
                <a:latin typeface="Inter"/>
                <a:ea typeface="Inter"/>
                <a:cs typeface="Inter"/>
                <a:sym typeface="Inter"/>
              </a:rPr>
              <a:t>1</a:t>
            </a:r>
            <a:endParaRPr sz="1000">
              <a:solidFill>
                <a:schemeClr val="lt2"/>
              </a:solidFill>
              <a:latin typeface="Inter"/>
              <a:ea typeface="Inter"/>
              <a:cs typeface="Inter"/>
              <a:sym typeface="Inter"/>
            </a:endParaRPr>
          </a:p>
        </p:txBody>
      </p:sp>
      <p:pic>
        <p:nvPicPr>
          <p:cNvPr id="1872" name="Google Shape;1872;p102"/>
          <p:cNvPicPr preferRelativeResize="0"/>
          <p:nvPr/>
        </p:nvPicPr>
        <p:blipFill>
          <a:blip r:embed="rId3">
            <a:alphaModFix/>
          </a:blip>
          <a:stretch>
            <a:fillRect/>
          </a:stretch>
        </p:blipFill>
        <p:spPr>
          <a:xfrm>
            <a:off x="2149244" y="2183606"/>
            <a:ext cx="1129505" cy="1129496"/>
          </a:xfrm>
          <a:prstGeom prst="rect">
            <a:avLst/>
          </a:prstGeom>
          <a:noFill/>
          <a:ln>
            <a:noFill/>
          </a:ln>
        </p:spPr>
      </p:pic>
      <p:pic>
        <p:nvPicPr>
          <p:cNvPr id="1873" name="Google Shape;1873;p102"/>
          <p:cNvPicPr preferRelativeResize="0"/>
          <p:nvPr/>
        </p:nvPicPr>
        <p:blipFill rotWithShape="1">
          <a:blip r:embed="rId4">
            <a:alphaModFix/>
          </a:blip>
          <a:srcRect b="0" l="0" r="0" t="0"/>
          <a:stretch/>
        </p:blipFill>
        <p:spPr>
          <a:xfrm>
            <a:off x="1031020" y="1062230"/>
            <a:ext cx="1129505" cy="1129496"/>
          </a:xfrm>
          <a:prstGeom prst="rect">
            <a:avLst/>
          </a:prstGeom>
          <a:noFill/>
          <a:ln>
            <a:noFill/>
          </a:ln>
        </p:spPr>
      </p:pic>
      <p:pic>
        <p:nvPicPr>
          <p:cNvPr id="1874" name="Google Shape;1874;p102"/>
          <p:cNvPicPr preferRelativeResize="0"/>
          <p:nvPr/>
        </p:nvPicPr>
        <p:blipFill>
          <a:blip r:embed="rId3">
            <a:alphaModFix/>
          </a:blip>
          <a:stretch>
            <a:fillRect/>
          </a:stretch>
        </p:blipFill>
        <p:spPr>
          <a:xfrm>
            <a:off x="3262512" y="3302335"/>
            <a:ext cx="1129505" cy="1129496"/>
          </a:xfrm>
          <a:prstGeom prst="rect">
            <a:avLst/>
          </a:prstGeom>
          <a:noFill/>
          <a:ln>
            <a:noFill/>
          </a:ln>
        </p:spPr>
      </p:pic>
      <p:cxnSp>
        <p:nvCxnSpPr>
          <p:cNvPr id="1875" name="Google Shape;1875;p102"/>
          <p:cNvCxnSpPr/>
          <p:nvPr/>
        </p:nvCxnSpPr>
        <p:spPr>
          <a:xfrm>
            <a:off x="1075945" y="1100050"/>
            <a:ext cx="0" cy="1050600"/>
          </a:xfrm>
          <a:prstGeom prst="straightConnector1">
            <a:avLst/>
          </a:prstGeom>
          <a:noFill/>
          <a:ln cap="flat" cmpd="sng" w="9525">
            <a:solidFill>
              <a:schemeClr val="dk2"/>
            </a:solidFill>
            <a:prstDash val="solid"/>
            <a:round/>
            <a:headEnd len="med" w="med" type="none"/>
            <a:tailEnd len="med" w="med" type="none"/>
          </a:ln>
        </p:spPr>
      </p:cxnSp>
      <p:cxnSp>
        <p:nvCxnSpPr>
          <p:cNvPr id="1876" name="Google Shape;1876;p102"/>
          <p:cNvCxnSpPr/>
          <p:nvPr/>
        </p:nvCxnSpPr>
        <p:spPr>
          <a:xfrm rot="10800000">
            <a:off x="1076000" y="2150650"/>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1877" name="Google Shape;1877;p102"/>
          <p:cNvCxnSpPr/>
          <p:nvPr/>
        </p:nvCxnSpPr>
        <p:spPr>
          <a:xfrm>
            <a:off x="3310521"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1878" name="Google Shape;1878;p102"/>
          <p:cNvCxnSpPr/>
          <p:nvPr/>
        </p:nvCxnSpPr>
        <p:spPr>
          <a:xfrm rot="10800000">
            <a:off x="3310576" y="4390181"/>
            <a:ext cx="1055400" cy="0"/>
          </a:xfrm>
          <a:prstGeom prst="straightConnector1">
            <a:avLst/>
          </a:prstGeom>
          <a:noFill/>
          <a:ln cap="flat" cmpd="sng" w="9525">
            <a:solidFill>
              <a:schemeClr val="lt2"/>
            </a:solidFill>
            <a:prstDash val="solid"/>
            <a:round/>
            <a:headEnd len="med" w="med" type="none"/>
            <a:tailEnd len="med" w="med" type="none"/>
          </a:ln>
        </p:spPr>
      </p:cxnSp>
      <p:cxnSp>
        <p:nvCxnSpPr>
          <p:cNvPr id="1879" name="Google Shape;1879;p102"/>
          <p:cNvCxnSpPr/>
          <p:nvPr/>
        </p:nvCxnSpPr>
        <p:spPr>
          <a:xfrm>
            <a:off x="1075945"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1880" name="Google Shape;1880;p102"/>
          <p:cNvCxnSpPr/>
          <p:nvPr/>
        </p:nvCxnSpPr>
        <p:spPr>
          <a:xfrm>
            <a:off x="2192297" y="2216402"/>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1881" name="Google Shape;1881;p102"/>
          <p:cNvCxnSpPr/>
          <p:nvPr/>
        </p:nvCxnSpPr>
        <p:spPr>
          <a:xfrm rot="10800000">
            <a:off x="2194224" y="3273829"/>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1882" name="Google Shape;1882;p102"/>
          <p:cNvCxnSpPr/>
          <p:nvPr/>
        </p:nvCxnSpPr>
        <p:spPr>
          <a:xfrm rot="10800000">
            <a:off x="1076000" y="4387098"/>
            <a:ext cx="10554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6" name="Shape 1886"/>
        <p:cNvGrpSpPr/>
        <p:nvPr/>
      </p:nvGrpSpPr>
      <p:grpSpPr>
        <a:xfrm>
          <a:off x="0" y="0"/>
          <a:ext cx="0" cy="0"/>
          <a:chOff x="0" y="0"/>
          <a:chExt cx="0" cy="0"/>
        </a:xfrm>
      </p:grpSpPr>
      <p:sp>
        <p:nvSpPr>
          <p:cNvPr id="1887" name="Google Shape;1887;p103"/>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Closer look at our 4D sequence</a:t>
            </a:r>
            <a:endParaRPr/>
          </a:p>
        </p:txBody>
      </p:sp>
      <p:sp>
        <p:nvSpPr>
          <p:cNvPr id="1888" name="Google Shape;1888;p103"/>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889" name="Google Shape;1889;p103"/>
          <p:cNvPicPr preferRelativeResize="0"/>
          <p:nvPr/>
        </p:nvPicPr>
        <p:blipFill rotWithShape="1">
          <a:blip r:embed="rId3">
            <a:alphaModFix/>
          </a:blip>
          <a:srcRect b="0" l="0" r="0" t="0"/>
          <a:stretch/>
        </p:blipFill>
        <p:spPr>
          <a:xfrm>
            <a:off x="1031020" y="2183606"/>
            <a:ext cx="1129505" cy="1129496"/>
          </a:xfrm>
          <a:prstGeom prst="rect">
            <a:avLst/>
          </a:prstGeom>
          <a:noFill/>
          <a:ln>
            <a:noFill/>
          </a:ln>
        </p:spPr>
      </p:pic>
      <p:pic>
        <p:nvPicPr>
          <p:cNvPr id="1890" name="Google Shape;1890;p103"/>
          <p:cNvPicPr preferRelativeResize="0"/>
          <p:nvPr/>
        </p:nvPicPr>
        <p:blipFill>
          <a:blip r:embed="rId4">
            <a:alphaModFix/>
          </a:blip>
          <a:stretch>
            <a:fillRect/>
          </a:stretch>
        </p:blipFill>
        <p:spPr>
          <a:xfrm>
            <a:off x="1031020" y="3302335"/>
            <a:ext cx="1129505" cy="1129496"/>
          </a:xfrm>
          <a:prstGeom prst="rect">
            <a:avLst/>
          </a:prstGeom>
          <a:noFill/>
          <a:ln>
            <a:noFill/>
          </a:ln>
        </p:spPr>
      </p:pic>
      <p:cxnSp>
        <p:nvCxnSpPr>
          <p:cNvPr id="1891" name="Google Shape;1891;p103"/>
          <p:cNvCxnSpPr/>
          <p:nvPr/>
        </p:nvCxnSpPr>
        <p:spPr>
          <a:xfrm>
            <a:off x="1016475" y="4444825"/>
            <a:ext cx="7269300" cy="0"/>
          </a:xfrm>
          <a:prstGeom prst="straightConnector1">
            <a:avLst/>
          </a:prstGeom>
          <a:noFill/>
          <a:ln cap="flat" cmpd="sng" w="9525">
            <a:solidFill>
              <a:srgbClr val="666666"/>
            </a:solidFill>
            <a:prstDash val="solid"/>
            <a:round/>
            <a:headEnd len="med" w="med" type="none"/>
            <a:tailEnd len="med" w="med" type="none"/>
          </a:ln>
        </p:spPr>
      </p:cxnSp>
      <p:cxnSp>
        <p:nvCxnSpPr>
          <p:cNvPr id="1892" name="Google Shape;1892;p103"/>
          <p:cNvCxnSpPr/>
          <p:nvPr/>
        </p:nvCxnSpPr>
        <p:spPr>
          <a:xfrm rot="10800000">
            <a:off x="1016475" y="1075225"/>
            <a:ext cx="0" cy="3369600"/>
          </a:xfrm>
          <a:prstGeom prst="straightConnector1">
            <a:avLst/>
          </a:prstGeom>
          <a:noFill/>
          <a:ln cap="flat" cmpd="sng" w="9525">
            <a:solidFill>
              <a:srgbClr val="666666"/>
            </a:solidFill>
            <a:prstDash val="solid"/>
            <a:round/>
            <a:headEnd len="med" w="med" type="none"/>
            <a:tailEnd len="med" w="med" type="none"/>
          </a:ln>
        </p:spPr>
      </p:cxnSp>
      <p:sp>
        <p:nvSpPr>
          <p:cNvPr id="1893" name="Google Shape;1893;p103"/>
          <p:cNvSpPr txBox="1"/>
          <p:nvPr/>
        </p:nvSpPr>
        <p:spPr>
          <a:xfrm>
            <a:off x="1493400"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p:txBody>
      </p:sp>
      <p:sp>
        <p:nvSpPr>
          <p:cNvPr id="1894" name="Google Shape;1894;p103"/>
          <p:cNvSpPr txBox="1"/>
          <p:nvPr/>
        </p:nvSpPr>
        <p:spPr>
          <a:xfrm>
            <a:off x="818439" y="1458265"/>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1895" name="Google Shape;1895;p103"/>
          <p:cNvSpPr txBox="1"/>
          <p:nvPr/>
        </p:nvSpPr>
        <p:spPr>
          <a:xfrm>
            <a:off x="2611624"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pic>
        <p:nvPicPr>
          <p:cNvPr id="1896" name="Google Shape;1896;p103"/>
          <p:cNvPicPr preferRelativeResize="0"/>
          <p:nvPr/>
        </p:nvPicPr>
        <p:blipFill>
          <a:blip r:embed="rId4">
            <a:alphaModFix/>
          </a:blip>
          <a:stretch>
            <a:fillRect/>
          </a:stretch>
        </p:blipFill>
        <p:spPr>
          <a:xfrm>
            <a:off x="2149244" y="2183606"/>
            <a:ext cx="1129505" cy="1129496"/>
          </a:xfrm>
          <a:prstGeom prst="rect">
            <a:avLst/>
          </a:prstGeom>
          <a:noFill/>
          <a:ln>
            <a:noFill/>
          </a:ln>
        </p:spPr>
      </p:pic>
      <p:pic>
        <p:nvPicPr>
          <p:cNvPr id="1897" name="Google Shape;1897;p103"/>
          <p:cNvPicPr preferRelativeResize="0"/>
          <p:nvPr/>
        </p:nvPicPr>
        <p:blipFill rotWithShape="1">
          <a:blip r:embed="rId5">
            <a:alphaModFix/>
          </a:blip>
          <a:srcRect b="0" l="0" r="0" t="0"/>
          <a:stretch/>
        </p:blipFill>
        <p:spPr>
          <a:xfrm>
            <a:off x="2149244" y="3302335"/>
            <a:ext cx="1129505" cy="1129496"/>
          </a:xfrm>
          <a:prstGeom prst="rect">
            <a:avLst/>
          </a:prstGeom>
          <a:noFill/>
          <a:ln>
            <a:noFill/>
          </a:ln>
        </p:spPr>
      </p:pic>
      <p:pic>
        <p:nvPicPr>
          <p:cNvPr id="1898" name="Google Shape;1898;p103"/>
          <p:cNvPicPr preferRelativeResize="0"/>
          <p:nvPr/>
        </p:nvPicPr>
        <p:blipFill rotWithShape="1">
          <a:blip r:embed="rId6">
            <a:alphaModFix/>
          </a:blip>
          <a:srcRect b="0" l="0" r="0" t="0"/>
          <a:stretch/>
        </p:blipFill>
        <p:spPr>
          <a:xfrm>
            <a:off x="1031020" y="1062230"/>
            <a:ext cx="1129505" cy="1129496"/>
          </a:xfrm>
          <a:prstGeom prst="rect">
            <a:avLst/>
          </a:prstGeom>
          <a:noFill/>
          <a:ln>
            <a:noFill/>
          </a:ln>
        </p:spPr>
      </p:pic>
      <p:pic>
        <p:nvPicPr>
          <p:cNvPr id="1899" name="Google Shape;1899;p103"/>
          <p:cNvPicPr preferRelativeResize="0"/>
          <p:nvPr/>
        </p:nvPicPr>
        <p:blipFill>
          <a:blip r:embed="rId4">
            <a:alphaModFix/>
          </a:blip>
          <a:stretch>
            <a:fillRect/>
          </a:stretch>
        </p:blipFill>
        <p:spPr>
          <a:xfrm>
            <a:off x="3262512" y="3302335"/>
            <a:ext cx="1129505" cy="1129496"/>
          </a:xfrm>
          <a:prstGeom prst="rect">
            <a:avLst/>
          </a:prstGeom>
          <a:noFill/>
          <a:ln>
            <a:noFill/>
          </a:ln>
        </p:spPr>
      </p:pic>
      <p:cxnSp>
        <p:nvCxnSpPr>
          <p:cNvPr id="1900" name="Google Shape;1900;p103"/>
          <p:cNvCxnSpPr/>
          <p:nvPr/>
        </p:nvCxnSpPr>
        <p:spPr>
          <a:xfrm>
            <a:off x="1075945" y="1100050"/>
            <a:ext cx="0" cy="1050600"/>
          </a:xfrm>
          <a:prstGeom prst="straightConnector1">
            <a:avLst/>
          </a:prstGeom>
          <a:noFill/>
          <a:ln cap="flat" cmpd="sng" w="9525">
            <a:solidFill>
              <a:schemeClr val="dk2"/>
            </a:solidFill>
            <a:prstDash val="solid"/>
            <a:round/>
            <a:headEnd len="med" w="med" type="none"/>
            <a:tailEnd len="med" w="med" type="none"/>
          </a:ln>
        </p:spPr>
      </p:cxnSp>
      <p:cxnSp>
        <p:nvCxnSpPr>
          <p:cNvPr id="1901" name="Google Shape;1901;p103"/>
          <p:cNvCxnSpPr/>
          <p:nvPr/>
        </p:nvCxnSpPr>
        <p:spPr>
          <a:xfrm rot="10800000">
            <a:off x="1076000" y="2150650"/>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1902" name="Google Shape;1902;p103"/>
          <p:cNvCxnSpPr/>
          <p:nvPr/>
        </p:nvCxnSpPr>
        <p:spPr>
          <a:xfrm>
            <a:off x="3310521"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1903" name="Google Shape;1903;p103"/>
          <p:cNvCxnSpPr/>
          <p:nvPr/>
        </p:nvCxnSpPr>
        <p:spPr>
          <a:xfrm rot="10800000">
            <a:off x="3310576" y="4390181"/>
            <a:ext cx="1055400" cy="0"/>
          </a:xfrm>
          <a:prstGeom prst="straightConnector1">
            <a:avLst/>
          </a:prstGeom>
          <a:noFill/>
          <a:ln cap="flat" cmpd="sng" w="9525">
            <a:solidFill>
              <a:schemeClr val="lt2"/>
            </a:solidFill>
            <a:prstDash val="solid"/>
            <a:round/>
            <a:headEnd len="med" w="med" type="none"/>
            <a:tailEnd len="med" w="med" type="none"/>
          </a:ln>
        </p:spPr>
      </p:cxnSp>
      <p:cxnSp>
        <p:nvCxnSpPr>
          <p:cNvPr id="1904" name="Google Shape;1904;p103"/>
          <p:cNvCxnSpPr/>
          <p:nvPr/>
        </p:nvCxnSpPr>
        <p:spPr>
          <a:xfrm>
            <a:off x="2192297"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1905" name="Google Shape;1905;p103"/>
          <p:cNvCxnSpPr/>
          <p:nvPr/>
        </p:nvCxnSpPr>
        <p:spPr>
          <a:xfrm>
            <a:off x="1075945"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1906" name="Google Shape;1906;p103"/>
          <p:cNvCxnSpPr/>
          <p:nvPr/>
        </p:nvCxnSpPr>
        <p:spPr>
          <a:xfrm>
            <a:off x="2192297" y="2216402"/>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1907" name="Google Shape;1907;p103"/>
          <p:cNvCxnSpPr/>
          <p:nvPr/>
        </p:nvCxnSpPr>
        <p:spPr>
          <a:xfrm>
            <a:off x="1075945" y="2216402"/>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1908" name="Google Shape;1908;p103"/>
          <p:cNvCxnSpPr/>
          <p:nvPr/>
        </p:nvCxnSpPr>
        <p:spPr>
          <a:xfrm rot="10800000">
            <a:off x="1076000" y="3273829"/>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1909" name="Google Shape;1909;p103"/>
          <p:cNvCxnSpPr/>
          <p:nvPr/>
        </p:nvCxnSpPr>
        <p:spPr>
          <a:xfrm rot="10800000">
            <a:off x="2194224" y="3273829"/>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1910" name="Google Shape;1910;p103"/>
          <p:cNvCxnSpPr/>
          <p:nvPr/>
        </p:nvCxnSpPr>
        <p:spPr>
          <a:xfrm rot="10800000">
            <a:off x="1076000" y="4387098"/>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1911" name="Google Shape;1911;p103"/>
          <p:cNvCxnSpPr/>
          <p:nvPr/>
        </p:nvCxnSpPr>
        <p:spPr>
          <a:xfrm rot="10800000">
            <a:off x="2194224" y="4387098"/>
            <a:ext cx="1055400" cy="0"/>
          </a:xfrm>
          <a:prstGeom prst="straightConnector1">
            <a:avLst/>
          </a:prstGeom>
          <a:noFill/>
          <a:ln cap="flat" cmpd="sng" w="9525">
            <a:solidFill>
              <a:schemeClr val="dk2"/>
            </a:solidFill>
            <a:prstDash val="solid"/>
            <a:round/>
            <a:headEnd len="med" w="med" type="none"/>
            <a:tailEnd len="med" w="med" type="none"/>
          </a:ln>
        </p:spPr>
      </p:cxnSp>
      <p:sp>
        <p:nvSpPr>
          <p:cNvPr id="1912" name="Google Shape;1912;p103"/>
          <p:cNvSpPr txBox="1"/>
          <p:nvPr/>
        </p:nvSpPr>
        <p:spPr>
          <a:xfrm>
            <a:off x="3605307" y="4377875"/>
            <a:ext cx="5487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 </a:t>
            </a:r>
            <a:r>
              <a:rPr lang="en" sz="1000">
                <a:solidFill>
                  <a:srgbClr val="EFEFEF"/>
                </a:solidFill>
              </a:rPr>
              <a:t>≡ </a:t>
            </a: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a:p>
            <a:pPr indent="0" lvl="0" marL="0" rtl="0" algn="l">
              <a:spcBef>
                <a:spcPts val="0"/>
              </a:spcBef>
              <a:spcAft>
                <a:spcPts val="0"/>
              </a:spcAft>
              <a:buNone/>
            </a:pPr>
            <a:r>
              <a:t/>
            </a:r>
            <a:endParaRPr sz="1000">
              <a:solidFill>
                <a:schemeClr val="lt2"/>
              </a:solidFill>
              <a:latin typeface="Inter"/>
              <a:ea typeface="Inter"/>
              <a:cs typeface="Inter"/>
              <a:sym typeface="Inter"/>
            </a:endParaRPr>
          </a:p>
        </p:txBody>
      </p:sp>
      <p:sp>
        <p:nvSpPr>
          <p:cNvPr id="1913" name="Google Shape;1913;p103"/>
          <p:cNvSpPr txBox="1"/>
          <p:nvPr/>
        </p:nvSpPr>
        <p:spPr>
          <a:xfrm>
            <a:off x="577325" y="2558125"/>
            <a:ext cx="5721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 </a:t>
            </a:r>
            <a:r>
              <a:rPr lang="en" sz="1000">
                <a:solidFill>
                  <a:srgbClr val="EFEFEF"/>
                </a:solidFill>
              </a:rPr>
              <a:t>≡ </a:t>
            </a:r>
            <a:r>
              <a:rPr lang="en" sz="1000">
                <a:solidFill>
                  <a:schemeClr val="dk2"/>
                </a:solidFill>
                <a:latin typeface="Inter"/>
                <a:ea typeface="Inter"/>
                <a:cs typeface="Inter"/>
                <a:sym typeface="Inter"/>
              </a:rPr>
              <a:t>0</a:t>
            </a:r>
            <a:endParaRPr sz="1000">
              <a:solidFill>
                <a:schemeClr val="lt2"/>
              </a:solidFill>
              <a:latin typeface="Inter"/>
              <a:ea typeface="Inter"/>
              <a:cs typeface="Inter"/>
              <a:sym typeface="Inter"/>
            </a:endParaRPr>
          </a:p>
        </p:txBody>
      </p:sp>
      <p:sp>
        <p:nvSpPr>
          <p:cNvPr id="1914" name="Google Shape;1914;p103"/>
          <p:cNvSpPr txBox="1"/>
          <p:nvPr/>
        </p:nvSpPr>
        <p:spPr>
          <a:xfrm>
            <a:off x="593050" y="3694525"/>
            <a:ext cx="5721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3 </a:t>
            </a:r>
            <a:r>
              <a:rPr lang="en" sz="1000">
                <a:solidFill>
                  <a:srgbClr val="EFEFEF"/>
                </a:solidFill>
              </a:rPr>
              <a:t>≡ </a:t>
            </a:r>
            <a:r>
              <a:rPr lang="en" sz="1000">
                <a:solidFill>
                  <a:schemeClr val="dk2"/>
                </a:solidFill>
                <a:latin typeface="Inter"/>
                <a:ea typeface="Inter"/>
                <a:cs typeface="Inter"/>
                <a:sym typeface="Inter"/>
              </a:rPr>
              <a:t>1</a:t>
            </a:r>
            <a:endParaRPr sz="1000">
              <a:solidFill>
                <a:schemeClr val="lt2"/>
              </a:solidFill>
              <a:latin typeface="Inter"/>
              <a:ea typeface="Inter"/>
              <a:cs typeface="Inter"/>
              <a:sym typeface="Inte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8" name="Shape 1918"/>
        <p:cNvGrpSpPr/>
        <p:nvPr/>
      </p:nvGrpSpPr>
      <p:grpSpPr>
        <a:xfrm>
          <a:off x="0" y="0"/>
          <a:ext cx="0" cy="0"/>
          <a:chOff x="0" y="0"/>
          <a:chExt cx="0" cy="0"/>
        </a:xfrm>
      </p:grpSpPr>
      <p:sp>
        <p:nvSpPr>
          <p:cNvPr id="1919" name="Google Shape;1919;p104"/>
          <p:cNvSpPr/>
          <p:nvPr/>
        </p:nvSpPr>
        <p:spPr>
          <a:xfrm>
            <a:off x="1076000" y="1095100"/>
            <a:ext cx="533700" cy="1050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104"/>
          <p:cNvSpPr/>
          <p:nvPr/>
        </p:nvSpPr>
        <p:spPr>
          <a:xfrm>
            <a:off x="1076000" y="2735856"/>
            <a:ext cx="533700" cy="5361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104"/>
          <p:cNvSpPr/>
          <p:nvPr/>
        </p:nvSpPr>
        <p:spPr>
          <a:xfrm>
            <a:off x="3315531" y="3334631"/>
            <a:ext cx="533700" cy="1050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104"/>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Closer look at our 4D sequence</a:t>
            </a:r>
            <a:endParaRPr/>
          </a:p>
        </p:txBody>
      </p:sp>
      <p:sp>
        <p:nvSpPr>
          <p:cNvPr id="1923" name="Google Shape;1923;p104"/>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924" name="Google Shape;1924;p104"/>
          <p:cNvPicPr preferRelativeResize="0"/>
          <p:nvPr/>
        </p:nvPicPr>
        <p:blipFill rotWithShape="1">
          <a:blip r:embed="rId3">
            <a:alphaModFix/>
          </a:blip>
          <a:srcRect b="0" l="0" r="0" t="0"/>
          <a:stretch/>
        </p:blipFill>
        <p:spPr>
          <a:xfrm>
            <a:off x="1031020" y="2183606"/>
            <a:ext cx="1129505" cy="1129496"/>
          </a:xfrm>
          <a:prstGeom prst="rect">
            <a:avLst/>
          </a:prstGeom>
          <a:noFill/>
          <a:ln>
            <a:noFill/>
          </a:ln>
        </p:spPr>
      </p:pic>
      <p:cxnSp>
        <p:nvCxnSpPr>
          <p:cNvPr id="1925" name="Google Shape;1925;p104"/>
          <p:cNvCxnSpPr/>
          <p:nvPr/>
        </p:nvCxnSpPr>
        <p:spPr>
          <a:xfrm>
            <a:off x="1016475" y="4444825"/>
            <a:ext cx="7269300" cy="0"/>
          </a:xfrm>
          <a:prstGeom prst="straightConnector1">
            <a:avLst/>
          </a:prstGeom>
          <a:noFill/>
          <a:ln cap="flat" cmpd="sng" w="9525">
            <a:solidFill>
              <a:srgbClr val="666666"/>
            </a:solidFill>
            <a:prstDash val="solid"/>
            <a:round/>
            <a:headEnd len="med" w="med" type="none"/>
            <a:tailEnd len="med" w="med" type="none"/>
          </a:ln>
        </p:spPr>
      </p:cxnSp>
      <p:cxnSp>
        <p:nvCxnSpPr>
          <p:cNvPr id="1926" name="Google Shape;1926;p104"/>
          <p:cNvCxnSpPr/>
          <p:nvPr/>
        </p:nvCxnSpPr>
        <p:spPr>
          <a:xfrm rot="10800000">
            <a:off x="1016475" y="1075225"/>
            <a:ext cx="0" cy="3369600"/>
          </a:xfrm>
          <a:prstGeom prst="straightConnector1">
            <a:avLst/>
          </a:prstGeom>
          <a:noFill/>
          <a:ln cap="flat" cmpd="sng" w="9525">
            <a:solidFill>
              <a:srgbClr val="666666"/>
            </a:solidFill>
            <a:prstDash val="solid"/>
            <a:round/>
            <a:headEnd len="med" w="med" type="none"/>
            <a:tailEnd len="med" w="med" type="none"/>
          </a:ln>
        </p:spPr>
      </p:cxnSp>
      <p:sp>
        <p:nvSpPr>
          <p:cNvPr id="1927" name="Google Shape;1927;p104"/>
          <p:cNvSpPr txBox="1"/>
          <p:nvPr/>
        </p:nvSpPr>
        <p:spPr>
          <a:xfrm>
            <a:off x="1493400"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p:txBody>
      </p:sp>
      <p:sp>
        <p:nvSpPr>
          <p:cNvPr id="1928" name="Google Shape;1928;p104"/>
          <p:cNvSpPr txBox="1"/>
          <p:nvPr/>
        </p:nvSpPr>
        <p:spPr>
          <a:xfrm>
            <a:off x="818439" y="1458265"/>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1929" name="Google Shape;1929;p104"/>
          <p:cNvSpPr txBox="1"/>
          <p:nvPr/>
        </p:nvSpPr>
        <p:spPr>
          <a:xfrm>
            <a:off x="2611624"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pic>
        <p:nvPicPr>
          <p:cNvPr id="1930" name="Google Shape;1930;p104"/>
          <p:cNvPicPr preferRelativeResize="0"/>
          <p:nvPr/>
        </p:nvPicPr>
        <p:blipFill rotWithShape="1">
          <a:blip r:embed="rId4">
            <a:alphaModFix/>
          </a:blip>
          <a:srcRect b="0" l="0" r="0" t="0"/>
          <a:stretch/>
        </p:blipFill>
        <p:spPr>
          <a:xfrm>
            <a:off x="2149244" y="3302335"/>
            <a:ext cx="1129505" cy="1129496"/>
          </a:xfrm>
          <a:prstGeom prst="rect">
            <a:avLst/>
          </a:prstGeom>
          <a:noFill/>
          <a:ln>
            <a:noFill/>
          </a:ln>
        </p:spPr>
      </p:pic>
      <p:pic>
        <p:nvPicPr>
          <p:cNvPr id="1931" name="Google Shape;1931;p104"/>
          <p:cNvPicPr preferRelativeResize="0"/>
          <p:nvPr/>
        </p:nvPicPr>
        <p:blipFill rotWithShape="1">
          <a:blip r:embed="rId5">
            <a:alphaModFix/>
          </a:blip>
          <a:srcRect b="0" l="0" r="0" t="0"/>
          <a:stretch/>
        </p:blipFill>
        <p:spPr>
          <a:xfrm>
            <a:off x="1031020" y="1062230"/>
            <a:ext cx="1129505" cy="1129496"/>
          </a:xfrm>
          <a:prstGeom prst="rect">
            <a:avLst/>
          </a:prstGeom>
          <a:noFill/>
          <a:ln>
            <a:noFill/>
          </a:ln>
        </p:spPr>
      </p:pic>
      <p:pic>
        <p:nvPicPr>
          <p:cNvPr id="1932" name="Google Shape;1932;p104"/>
          <p:cNvPicPr preferRelativeResize="0"/>
          <p:nvPr/>
        </p:nvPicPr>
        <p:blipFill>
          <a:blip r:embed="rId6">
            <a:alphaModFix/>
          </a:blip>
          <a:stretch>
            <a:fillRect/>
          </a:stretch>
        </p:blipFill>
        <p:spPr>
          <a:xfrm>
            <a:off x="3262512" y="3302335"/>
            <a:ext cx="1129505" cy="1129496"/>
          </a:xfrm>
          <a:prstGeom prst="rect">
            <a:avLst/>
          </a:prstGeom>
          <a:noFill/>
          <a:ln>
            <a:noFill/>
          </a:ln>
        </p:spPr>
      </p:pic>
      <p:cxnSp>
        <p:nvCxnSpPr>
          <p:cNvPr id="1933" name="Google Shape;1933;p104"/>
          <p:cNvCxnSpPr/>
          <p:nvPr/>
        </p:nvCxnSpPr>
        <p:spPr>
          <a:xfrm>
            <a:off x="1075945" y="1100050"/>
            <a:ext cx="0" cy="1050600"/>
          </a:xfrm>
          <a:prstGeom prst="straightConnector1">
            <a:avLst/>
          </a:prstGeom>
          <a:noFill/>
          <a:ln cap="flat" cmpd="sng" w="9525">
            <a:solidFill>
              <a:schemeClr val="dk2"/>
            </a:solidFill>
            <a:prstDash val="solid"/>
            <a:round/>
            <a:headEnd len="med" w="med" type="none"/>
            <a:tailEnd len="med" w="med" type="none"/>
          </a:ln>
        </p:spPr>
      </p:cxnSp>
      <p:cxnSp>
        <p:nvCxnSpPr>
          <p:cNvPr id="1934" name="Google Shape;1934;p104"/>
          <p:cNvCxnSpPr/>
          <p:nvPr/>
        </p:nvCxnSpPr>
        <p:spPr>
          <a:xfrm rot="10800000">
            <a:off x="1076000" y="2150650"/>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1935" name="Google Shape;1935;p104"/>
          <p:cNvCxnSpPr/>
          <p:nvPr/>
        </p:nvCxnSpPr>
        <p:spPr>
          <a:xfrm>
            <a:off x="3310521"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1936" name="Google Shape;1936;p104"/>
          <p:cNvCxnSpPr/>
          <p:nvPr/>
        </p:nvCxnSpPr>
        <p:spPr>
          <a:xfrm rot="10800000">
            <a:off x="3310576" y="4390181"/>
            <a:ext cx="1055400" cy="0"/>
          </a:xfrm>
          <a:prstGeom prst="straightConnector1">
            <a:avLst/>
          </a:prstGeom>
          <a:noFill/>
          <a:ln cap="flat" cmpd="sng" w="9525">
            <a:solidFill>
              <a:schemeClr val="lt2"/>
            </a:solidFill>
            <a:prstDash val="solid"/>
            <a:round/>
            <a:headEnd len="med" w="med" type="none"/>
            <a:tailEnd len="med" w="med" type="none"/>
          </a:ln>
        </p:spPr>
      </p:cxnSp>
      <p:cxnSp>
        <p:nvCxnSpPr>
          <p:cNvPr id="1937" name="Google Shape;1937;p104"/>
          <p:cNvCxnSpPr/>
          <p:nvPr/>
        </p:nvCxnSpPr>
        <p:spPr>
          <a:xfrm>
            <a:off x="2192297"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1938" name="Google Shape;1938;p104"/>
          <p:cNvCxnSpPr/>
          <p:nvPr/>
        </p:nvCxnSpPr>
        <p:spPr>
          <a:xfrm>
            <a:off x="1075945" y="2216402"/>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1939" name="Google Shape;1939;p104"/>
          <p:cNvCxnSpPr/>
          <p:nvPr/>
        </p:nvCxnSpPr>
        <p:spPr>
          <a:xfrm rot="10800000">
            <a:off x="1076000" y="3273829"/>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1940" name="Google Shape;1940;p104"/>
          <p:cNvCxnSpPr/>
          <p:nvPr/>
        </p:nvCxnSpPr>
        <p:spPr>
          <a:xfrm rot="10800000">
            <a:off x="2194224" y="4387098"/>
            <a:ext cx="1055400" cy="0"/>
          </a:xfrm>
          <a:prstGeom prst="straightConnector1">
            <a:avLst/>
          </a:prstGeom>
          <a:noFill/>
          <a:ln cap="flat" cmpd="sng" w="9525">
            <a:solidFill>
              <a:schemeClr val="dk2"/>
            </a:solidFill>
            <a:prstDash val="solid"/>
            <a:round/>
            <a:headEnd len="med" w="med" type="none"/>
            <a:tailEnd len="med" w="med" type="none"/>
          </a:ln>
        </p:spPr>
      </p:cxnSp>
      <p:sp>
        <p:nvSpPr>
          <p:cNvPr id="1941" name="Google Shape;1941;p104"/>
          <p:cNvSpPr txBox="1"/>
          <p:nvPr/>
        </p:nvSpPr>
        <p:spPr>
          <a:xfrm>
            <a:off x="3605307" y="4377875"/>
            <a:ext cx="5487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 </a:t>
            </a:r>
            <a:r>
              <a:rPr lang="en" sz="1000">
                <a:solidFill>
                  <a:srgbClr val="EFEFEF"/>
                </a:solidFill>
              </a:rPr>
              <a:t>≡ </a:t>
            </a: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a:p>
            <a:pPr indent="0" lvl="0" marL="0" rtl="0" algn="l">
              <a:spcBef>
                <a:spcPts val="0"/>
              </a:spcBef>
              <a:spcAft>
                <a:spcPts val="0"/>
              </a:spcAft>
              <a:buNone/>
            </a:pPr>
            <a:r>
              <a:t/>
            </a:r>
            <a:endParaRPr sz="1000">
              <a:solidFill>
                <a:schemeClr val="lt2"/>
              </a:solidFill>
              <a:latin typeface="Inter"/>
              <a:ea typeface="Inter"/>
              <a:cs typeface="Inter"/>
              <a:sym typeface="Inter"/>
            </a:endParaRPr>
          </a:p>
        </p:txBody>
      </p:sp>
      <p:sp>
        <p:nvSpPr>
          <p:cNvPr id="1942" name="Google Shape;1942;p104"/>
          <p:cNvSpPr txBox="1"/>
          <p:nvPr/>
        </p:nvSpPr>
        <p:spPr>
          <a:xfrm>
            <a:off x="577325" y="2558125"/>
            <a:ext cx="5721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 </a:t>
            </a:r>
            <a:r>
              <a:rPr lang="en" sz="1000">
                <a:solidFill>
                  <a:srgbClr val="EFEFEF"/>
                </a:solidFill>
              </a:rPr>
              <a:t>≡ </a:t>
            </a:r>
            <a:r>
              <a:rPr lang="en" sz="1000">
                <a:solidFill>
                  <a:schemeClr val="dk2"/>
                </a:solidFill>
                <a:latin typeface="Inter"/>
                <a:ea typeface="Inter"/>
                <a:cs typeface="Inter"/>
                <a:sym typeface="Inter"/>
              </a:rPr>
              <a:t>0</a:t>
            </a:r>
            <a:endParaRPr sz="1000">
              <a:solidFill>
                <a:schemeClr val="lt2"/>
              </a:solidFill>
              <a:latin typeface="Inter"/>
              <a:ea typeface="Inter"/>
              <a:cs typeface="Inter"/>
              <a:sym typeface="Inter"/>
            </a:endParaRPr>
          </a:p>
        </p:txBody>
      </p:sp>
      <p:sp>
        <p:nvSpPr>
          <p:cNvPr id="1943" name="Google Shape;1943;p104"/>
          <p:cNvSpPr txBox="1"/>
          <p:nvPr/>
        </p:nvSpPr>
        <p:spPr>
          <a:xfrm>
            <a:off x="593050" y="3694525"/>
            <a:ext cx="5721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3 </a:t>
            </a:r>
            <a:r>
              <a:rPr lang="en" sz="1000">
                <a:solidFill>
                  <a:srgbClr val="EFEFEF"/>
                </a:solidFill>
              </a:rPr>
              <a:t>≡ </a:t>
            </a:r>
            <a:r>
              <a:rPr lang="en" sz="1000">
                <a:solidFill>
                  <a:schemeClr val="dk2"/>
                </a:solidFill>
                <a:latin typeface="Inter"/>
                <a:ea typeface="Inter"/>
                <a:cs typeface="Inter"/>
                <a:sym typeface="Inter"/>
              </a:rPr>
              <a:t>1</a:t>
            </a:r>
            <a:endParaRPr sz="1000">
              <a:solidFill>
                <a:schemeClr val="lt2"/>
              </a:solidFill>
              <a:latin typeface="Inter"/>
              <a:ea typeface="Inter"/>
              <a:cs typeface="Inter"/>
              <a:sym typeface="Inte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7" name="Shape 1947"/>
        <p:cNvGrpSpPr/>
        <p:nvPr/>
      </p:nvGrpSpPr>
      <p:grpSpPr>
        <a:xfrm>
          <a:off x="0" y="0"/>
          <a:ext cx="0" cy="0"/>
          <a:chOff x="0" y="0"/>
          <a:chExt cx="0" cy="0"/>
        </a:xfrm>
      </p:grpSpPr>
      <p:pic>
        <p:nvPicPr>
          <p:cNvPr id="1948" name="Google Shape;1948;p105"/>
          <p:cNvPicPr preferRelativeResize="0"/>
          <p:nvPr/>
        </p:nvPicPr>
        <p:blipFill rotWithShape="1">
          <a:blip r:embed="rId3">
            <a:alphaModFix/>
          </a:blip>
          <a:srcRect b="0" l="0" r="0" t="0"/>
          <a:stretch/>
        </p:blipFill>
        <p:spPr>
          <a:xfrm>
            <a:off x="2149244" y="3302335"/>
            <a:ext cx="1129505" cy="1129496"/>
          </a:xfrm>
          <a:prstGeom prst="rect">
            <a:avLst/>
          </a:prstGeom>
          <a:noFill/>
          <a:ln>
            <a:noFill/>
          </a:ln>
        </p:spPr>
      </p:pic>
      <p:sp>
        <p:nvSpPr>
          <p:cNvPr id="1949" name="Google Shape;1949;p105"/>
          <p:cNvSpPr/>
          <p:nvPr/>
        </p:nvSpPr>
        <p:spPr>
          <a:xfrm>
            <a:off x="1076000" y="2735856"/>
            <a:ext cx="533700" cy="5361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0" name="Google Shape;1950;p105"/>
          <p:cNvPicPr preferRelativeResize="0"/>
          <p:nvPr/>
        </p:nvPicPr>
        <p:blipFill rotWithShape="1">
          <a:blip r:embed="rId4">
            <a:alphaModFix/>
          </a:blip>
          <a:srcRect b="0" l="0" r="0" t="0"/>
          <a:stretch/>
        </p:blipFill>
        <p:spPr>
          <a:xfrm>
            <a:off x="1031020" y="2183606"/>
            <a:ext cx="1129505" cy="1129496"/>
          </a:xfrm>
          <a:prstGeom prst="rect">
            <a:avLst/>
          </a:prstGeom>
          <a:noFill/>
          <a:ln>
            <a:noFill/>
          </a:ln>
        </p:spPr>
      </p:pic>
      <p:sp>
        <p:nvSpPr>
          <p:cNvPr id="1951" name="Google Shape;1951;p105"/>
          <p:cNvSpPr/>
          <p:nvPr/>
        </p:nvSpPr>
        <p:spPr>
          <a:xfrm>
            <a:off x="1076000" y="1095100"/>
            <a:ext cx="533700" cy="1050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105"/>
          <p:cNvSpPr/>
          <p:nvPr/>
        </p:nvSpPr>
        <p:spPr>
          <a:xfrm>
            <a:off x="3315531" y="3334631"/>
            <a:ext cx="533700" cy="1050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105"/>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Closer look at our 4D sequence</a:t>
            </a:r>
            <a:endParaRPr/>
          </a:p>
        </p:txBody>
      </p:sp>
      <p:sp>
        <p:nvSpPr>
          <p:cNvPr id="1954" name="Google Shape;1954;p105"/>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1955" name="Google Shape;1955;p105"/>
          <p:cNvCxnSpPr/>
          <p:nvPr/>
        </p:nvCxnSpPr>
        <p:spPr>
          <a:xfrm>
            <a:off x="1016475" y="4444825"/>
            <a:ext cx="7269300" cy="0"/>
          </a:xfrm>
          <a:prstGeom prst="straightConnector1">
            <a:avLst/>
          </a:prstGeom>
          <a:noFill/>
          <a:ln cap="flat" cmpd="sng" w="9525">
            <a:solidFill>
              <a:srgbClr val="666666"/>
            </a:solidFill>
            <a:prstDash val="solid"/>
            <a:round/>
            <a:headEnd len="med" w="med" type="none"/>
            <a:tailEnd len="med" w="med" type="none"/>
          </a:ln>
        </p:spPr>
      </p:cxnSp>
      <p:cxnSp>
        <p:nvCxnSpPr>
          <p:cNvPr id="1956" name="Google Shape;1956;p105"/>
          <p:cNvCxnSpPr/>
          <p:nvPr/>
        </p:nvCxnSpPr>
        <p:spPr>
          <a:xfrm rot="10800000">
            <a:off x="1016475" y="1075225"/>
            <a:ext cx="0" cy="3369600"/>
          </a:xfrm>
          <a:prstGeom prst="straightConnector1">
            <a:avLst/>
          </a:prstGeom>
          <a:noFill/>
          <a:ln cap="flat" cmpd="sng" w="9525">
            <a:solidFill>
              <a:srgbClr val="666666"/>
            </a:solidFill>
            <a:prstDash val="solid"/>
            <a:round/>
            <a:headEnd len="med" w="med" type="none"/>
            <a:tailEnd len="med" w="med" type="none"/>
          </a:ln>
        </p:spPr>
      </p:cxnSp>
      <p:sp>
        <p:nvSpPr>
          <p:cNvPr id="1957" name="Google Shape;1957;p105"/>
          <p:cNvSpPr txBox="1"/>
          <p:nvPr/>
        </p:nvSpPr>
        <p:spPr>
          <a:xfrm>
            <a:off x="1493400"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p:txBody>
      </p:sp>
      <p:sp>
        <p:nvSpPr>
          <p:cNvPr id="1958" name="Google Shape;1958;p105"/>
          <p:cNvSpPr txBox="1"/>
          <p:nvPr/>
        </p:nvSpPr>
        <p:spPr>
          <a:xfrm>
            <a:off x="818439" y="1458265"/>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1959" name="Google Shape;1959;p105"/>
          <p:cNvSpPr txBox="1"/>
          <p:nvPr/>
        </p:nvSpPr>
        <p:spPr>
          <a:xfrm>
            <a:off x="2611624"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pic>
        <p:nvPicPr>
          <p:cNvPr id="1960" name="Google Shape;1960;p105"/>
          <p:cNvPicPr preferRelativeResize="0"/>
          <p:nvPr/>
        </p:nvPicPr>
        <p:blipFill rotWithShape="1">
          <a:blip r:embed="rId5">
            <a:alphaModFix/>
          </a:blip>
          <a:srcRect b="0" l="0" r="0" t="0"/>
          <a:stretch/>
        </p:blipFill>
        <p:spPr>
          <a:xfrm>
            <a:off x="1031020" y="1062230"/>
            <a:ext cx="1129505" cy="1129496"/>
          </a:xfrm>
          <a:prstGeom prst="rect">
            <a:avLst/>
          </a:prstGeom>
          <a:noFill/>
          <a:ln>
            <a:noFill/>
          </a:ln>
        </p:spPr>
      </p:pic>
      <p:pic>
        <p:nvPicPr>
          <p:cNvPr id="1961" name="Google Shape;1961;p105"/>
          <p:cNvPicPr preferRelativeResize="0"/>
          <p:nvPr/>
        </p:nvPicPr>
        <p:blipFill>
          <a:blip r:embed="rId6">
            <a:alphaModFix/>
          </a:blip>
          <a:stretch>
            <a:fillRect/>
          </a:stretch>
        </p:blipFill>
        <p:spPr>
          <a:xfrm>
            <a:off x="3262512" y="3302335"/>
            <a:ext cx="1129505" cy="1129496"/>
          </a:xfrm>
          <a:prstGeom prst="rect">
            <a:avLst/>
          </a:prstGeom>
          <a:noFill/>
          <a:ln>
            <a:noFill/>
          </a:ln>
        </p:spPr>
      </p:pic>
      <p:cxnSp>
        <p:nvCxnSpPr>
          <p:cNvPr id="1962" name="Google Shape;1962;p105"/>
          <p:cNvCxnSpPr/>
          <p:nvPr/>
        </p:nvCxnSpPr>
        <p:spPr>
          <a:xfrm>
            <a:off x="1075945" y="1100050"/>
            <a:ext cx="0" cy="1050600"/>
          </a:xfrm>
          <a:prstGeom prst="straightConnector1">
            <a:avLst/>
          </a:prstGeom>
          <a:noFill/>
          <a:ln cap="flat" cmpd="sng" w="9525">
            <a:solidFill>
              <a:schemeClr val="dk2"/>
            </a:solidFill>
            <a:prstDash val="solid"/>
            <a:round/>
            <a:headEnd len="med" w="med" type="none"/>
            <a:tailEnd len="med" w="med" type="none"/>
          </a:ln>
        </p:spPr>
      </p:cxnSp>
      <p:cxnSp>
        <p:nvCxnSpPr>
          <p:cNvPr id="1963" name="Google Shape;1963;p105"/>
          <p:cNvCxnSpPr/>
          <p:nvPr/>
        </p:nvCxnSpPr>
        <p:spPr>
          <a:xfrm rot="10800000">
            <a:off x="1076000" y="2150650"/>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1964" name="Google Shape;1964;p105"/>
          <p:cNvCxnSpPr/>
          <p:nvPr/>
        </p:nvCxnSpPr>
        <p:spPr>
          <a:xfrm>
            <a:off x="3310521"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1965" name="Google Shape;1965;p105"/>
          <p:cNvCxnSpPr/>
          <p:nvPr/>
        </p:nvCxnSpPr>
        <p:spPr>
          <a:xfrm rot="10800000">
            <a:off x="3310576" y="4390181"/>
            <a:ext cx="1055400" cy="0"/>
          </a:xfrm>
          <a:prstGeom prst="straightConnector1">
            <a:avLst/>
          </a:prstGeom>
          <a:noFill/>
          <a:ln cap="flat" cmpd="sng" w="9525">
            <a:solidFill>
              <a:schemeClr val="lt2"/>
            </a:solidFill>
            <a:prstDash val="solid"/>
            <a:round/>
            <a:headEnd len="med" w="med" type="none"/>
            <a:tailEnd len="med" w="med" type="none"/>
          </a:ln>
        </p:spPr>
      </p:cxnSp>
      <p:cxnSp>
        <p:nvCxnSpPr>
          <p:cNvPr id="1966" name="Google Shape;1966;p105"/>
          <p:cNvCxnSpPr/>
          <p:nvPr/>
        </p:nvCxnSpPr>
        <p:spPr>
          <a:xfrm>
            <a:off x="2192297"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1967" name="Google Shape;1967;p105"/>
          <p:cNvCxnSpPr/>
          <p:nvPr/>
        </p:nvCxnSpPr>
        <p:spPr>
          <a:xfrm>
            <a:off x="1075945" y="2216402"/>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1968" name="Google Shape;1968;p105"/>
          <p:cNvCxnSpPr/>
          <p:nvPr/>
        </p:nvCxnSpPr>
        <p:spPr>
          <a:xfrm rot="10800000">
            <a:off x="1076000" y="3273829"/>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1969" name="Google Shape;1969;p105"/>
          <p:cNvCxnSpPr/>
          <p:nvPr/>
        </p:nvCxnSpPr>
        <p:spPr>
          <a:xfrm rot="10800000">
            <a:off x="2194224" y="4387098"/>
            <a:ext cx="1055400" cy="0"/>
          </a:xfrm>
          <a:prstGeom prst="straightConnector1">
            <a:avLst/>
          </a:prstGeom>
          <a:noFill/>
          <a:ln cap="flat" cmpd="sng" w="9525">
            <a:solidFill>
              <a:schemeClr val="dk2"/>
            </a:solidFill>
            <a:prstDash val="solid"/>
            <a:round/>
            <a:headEnd len="med" w="med" type="none"/>
            <a:tailEnd len="med" w="med" type="none"/>
          </a:ln>
        </p:spPr>
      </p:cxnSp>
      <p:sp>
        <p:nvSpPr>
          <p:cNvPr id="1970" name="Google Shape;1970;p105"/>
          <p:cNvSpPr txBox="1"/>
          <p:nvPr/>
        </p:nvSpPr>
        <p:spPr>
          <a:xfrm>
            <a:off x="3605307" y="4377875"/>
            <a:ext cx="5487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 </a:t>
            </a:r>
            <a:r>
              <a:rPr lang="en" sz="1000">
                <a:solidFill>
                  <a:srgbClr val="EFEFEF"/>
                </a:solidFill>
              </a:rPr>
              <a:t>≡ </a:t>
            </a: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a:p>
            <a:pPr indent="0" lvl="0" marL="0" rtl="0" algn="l">
              <a:spcBef>
                <a:spcPts val="0"/>
              </a:spcBef>
              <a:spcAft>
                <a:spcPts val="0"/>
              </a:spcAft>
              <a:buNone/>
            </a:pPr>
            <a:r>
              <a:t/>
            </a:r>
            <a:endParaRPr sz="1000">
              <a:solidFill>
                <a:schemeClr val="lt2"/>
              </a:solidFill>
              <a:latin typeface="Inter"/>
              <a:ea typeface="Inter"/>
              <a:cs typeface="Inter"/>
              <a:sym typeface="Inter"/>
            </a:endParaRPr>
          </a:p>
        </p:txBody>
      </p:sp>
      <p:sp>
        <p:nvSpPr>
          <p:cNvPr id="1971" name="Google Shape;1971;p105"/>
          <p:cNvSpPr txBox="1"/>
          <p:nvPr/>
        </p:nvSpPr>
        <p:spPr>
          <a:xfrm>
            <a:off x="577325" y="2558125"/>
            <a:ext cx="5721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 </a:t>
            </a:r>
            <a:r>
              <a:rPr lang="en" sz="1000">
                <a:solidFill>
                  <a:srgbClr val="EFEFEF"/>
                </a:solidFill>
              </a:rPr>
              <a:t>≡ </a:t>
            </a:r>
            <a:r>
              <a:rPr lang="en" sz="1000">
                <a:solidFill>
                  <a:schemeClr val="dk2"/>
                </a:solidFill>
                <a:latin typeface="Inter"/>
                <a:ea typeface="Inter"/>
                <a:cs typeface="Inter"/>
                <a:sym typeface="Inter"/>
              </a:rPr>
              <a:t>0</a:t>
            </a:r>
            <a:endParaRPr sz="1000">
              <a:solidFill>
                <a:schemeClr val="lt2"/>
              </a:solidFill>
              <a:latin typeface="Inter"/>
              <a:ea typeface="Inter"/>
              <a:cs typeface="Inter"/>
              <a:sym typeface="Inter"/>
            </a:endParaRPr>
          </a:p>
        </p:txBody>
      </p:sp>
      <p:sp>
        <p:nvSpPr>
          <p:cNvPr id="1972" name="Google Shape;1972;p105"/>
          <p:cNvSpPr txBox="1"/>
          <p:nvPr/>
        </p:nvSpPr>
        <p:spPr>
          <a:xfrm>
            <a:off x="593050" y="3694525"/>
            <a:ext cx="5721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3 </a:t>
            </a:r>
            <a:r>
              <a:rPr lang="en" sz="1000">
                <a:solidFill>
                  <a:srgbClr val="EFEFEF"/>
                </a:solidFill>
              </a:rPr>
              <a:t>≡ </a:t>
            </a:r>
            <a:r>
              <a:rPr lang="en" sz="1000">
                <a:solidFill>
                  <a:schemeClr val="dk2"/>
                </a:solidFill>
                <a:latin typeface="Inter"/>
                <a:ea typeface="Inter"/>
                <a:cs typeface="Inter"/>
                <a:sym typeface="Inter"/>
              </a:rPr>
              <a:t>1</a:t>
            </a:r>
            <a:endParaRPr sz="1000">
              <a:solidFill>
                <a:schemeClr val="lt2"/>
              </a:solidFill>
              <a:latin typeface="Inter"/>
              <a:ea typeface="Inter"/>
              <a:cs typeface="Inter"/>
              <a:sym typeface="Inter"/>
            </a:endParaRPr>
          </a:p>
        </p:txBody>
      </p:sp>
      <p:pic>
        <p:nvPicPr>
          <p:cNvPr id="1973" name="Google Shape;1973;p105"/>
          <p:cNvPicPr preferRelativeResize="0"/>
          <p:nvPr/>
        </p:nvPicPr>
        <p:blipFill rotWithShape="1">
          <a:blip r:embed="rId7">
            <a:alphaModFix/>
          </a:blip>
          <a:srcRect b="0" l="0" r="0" t="0"/>
          <a:stretch/>
        </p:blipFill>
        <p:spPr>
          <a:xfrm>
            <a:off x="5488677" y="1100047"/>
            <a:ext cx="2171899" cy="2171899"/>
          </a:xfrm>
          <a:prstGeom prst="rect">
            <a:avLst/>
          </a:prstGeom>
          <a:noFill/>
          <a:ln>
            <a:noFill/>
          </a:ln>
        </p:spPr>
      </p:pic>
      <p:sp>
        <p:nvSpPr>
          <p:cNvPr id="1974" name="Google Shape;1974;p105"/>
          <p:cNvSpPr txBox="1"/>
          <p:nvPr/>
        </p:nvSpPr>
        <p:spPr>
          <a:xfrm>
            <a:off x="5188100" y="3290804"/>
            <a:ext cx="3171300" cy="10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EFEFEF"/>
                </a:solidFill>
                <a:latin typeface="Inter"/>
                <a:ea typeface="Inter"/>
                <a:cs typeface="Inter"/>
                <a:sym typeface="Inter"/>
              </a:rPr>
              <a:t>if dot(H</a:t>
            </a:r>
            <a:r>
              <a:rPr lang="en" sz="600">
                <a:solidFill>
                  <a:srgbClr val="EFEFEF"/>
                </a:solidFill>
                <a:latin typeface="Inter"/>
                <a:ea typeface="Inter"/>
                <a:cs typeface="Inter"/>
                <a:sym typeface="Inter"/>
              </a:rPr>
              <a:t>BTDF</a:t>
            </a:r>
            <a:r>
              <a:rPr lang="en" sz="1300">
                <a:solidFill>
                  <a:srgbClr val="EFEFEF"/>
                </a:solidFill>
                <a:latin typeface="Inter"/>
                <a:ea typeface="Inter"/>
                <a:cs typeface="Inter"/>
                <a:sym typeface="Inter"/>
              </a:rPr>
              <a:t>, N) &lt; threshold</a:t>
            </a:r>
            <a:br>
              <a:rPr lang="en" sz="1300">
                <a:solidFill>
                  <a:srgbClr val="EFEFEF"/>
                </a:solidFill>
                <a:latin typeface="Inter"/>
                <a:ea typeface="Inter"/>
                <a:cs typeface="Inter"/>
                <a:sym typeface="Inter"/>
              </a:rPr>
            </a:br>
            <a:r>
              <a:rPr lang="en" sz="1300">
                <a:solidFill>
                  <a:srgbClr val="EFEFEF"/>
                </a:solidFill>
                <a:latin typeface="Inter"/>
                <a:ea typeface="Inter"/>
                <a:cs typeface="Inter"/>
                <a:sym typeface="Inter"/>
              </a:rPr>
              <a:t>	sample first half of area light</a:t>
            </a:r>
            <a:br>
              <a:rPr lang="en" sz="1300">
                <a:solidFill>
                  <a:srgbClr val="EFEFEF"/>
                </a:solidFill>
                <a:latin typeface="Inter"/>
                <a:ea typeface="Inter"/>
                <a:cs typeface="Inter"/>
                <a:sym typeface="Inter"/>
              </a:rPr>
            </a:br>
            <a:r>
              <a:rPr lang="en" sz="1300">
                <a:solidFill>
                  <a:srgbClr val="EFEFEF"/>
                </a:solidFill>
                <a:latin typeface="Inter"/>
                <a:ea typeface="Inter"/>
                <a:cs typeface="Inter"/>
                <a:sym typeface="Inter"/>
              </a:rPr>
              <a:t>else</a:t>
            </a:r>
            <a:endParaRPr sz="1300">
              <a:solidFill>
                <a:srgbClr val="EFEFEF"/>
              </a:solidFill>
              <a:latin typeface="Inter"/>
              <a:ea typeface="Inter"/>
              <a:cs typeface="Inter"/>
              <a:sym typeface="Inter"/>
            </a:endParaRPr>
          </a:p>
          <a:p>
            <a:pPr indent="0" lvl="0" marL="0" rtl="0" algn="l">
              <a:spcBef>
                <a:spcPts val="0"/>
              </a:spcBef>
              <a:spcAft>
                <a:spcPts val="0"/>
              </a:spcAft>
              <a:buNone/>
            </a:pPr>
            <a:r>
              <a:rPr lang="en" sz="1300">
                <a:solidFill>
                  <a:srgbClr val="EFEFEF"/>
                </a:solidFill>
                <a:latin typeface="Inter"/>
                <a:ea typeface="Inter"/>
                <a:cs typeface="Inter"/>
                <a:sym typeface="Inter"/>
              </a:rPr>
              <a:t>	</a:t>
            </a:r>
            <a:r>
              <a:rPr lang="en" sz="1300">
                <a:solidFill>
                  <a:srgbClr val="EFEFEF"/>
                </a:solidFill>
                <a:latin typeface="Inter"/>
                <a:ea typeface="Inter"/>
                <a:cs typeface="Inter"/>
                <a:sym typeface="Inter"/>
              </a:rPr>
              <a:t>sample second half of area light</a:t>
            </a:r>
            <a:endParaRPr sz="1300">
              <a:solidFill>
                <a:srgbClr val="EFEFEF"/>
              </a:solidFill>
              <a:latin typeface="Inter"/>
              <a:ea typeface="Inter"/>
              <a:cs typeface="Inter"/>
              <a:sym typeface="Inte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8" name="Shape 1978"/>
        <p:cNvGrpSpPr/>
        <p:nvPr/>
      </p:nvGrpSpPr>
      <p:grpSpPr>
        <a:xfrm>
          <a:off x="0" y="0"/>
          <a:ext cx="0" cy="0"/>
          <a:chOff x="0" y="0"/>
          <a:chExt cx="0" cy="0"/>
        </a:xfrm>
      </p:grpSpPr>
      <p:sp>
        <p:nvSpPr>
          <p:cNvPr id="1979" name="Google Shape;1979;p106"/>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Randomized QMC</a:t>
            </a:r>
            <a:endParaRPr/>
          </a:p>
        </p:txBody>
      </p:sp>
      <p:sp>
        <p:nvSpPr>
          <p:cNvPr id="1980" name="Google Shape;1980;p106"/>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981" name="Google Shape;1981;p106"/>
          <p:cNvPicPr preferRelativeResize="0"/>
          <p:nvPr/>
        </p:nvPicPr>
        <p:blipFill rotWithShape="1">
          <a:blip r:embed="rId3">
            <a:alphaModFix/>
          </a:blip>
          <a:srcRect b="0" l="0" r="0" t="0"/>
          <a:stretch/>
        </p:blipFill>
        <p:spPr>
          <a:xfrm>
            <a:off x="3744585" y="2831232"/>
            <a:ext cx="1129505" cy="1129496"/>
          </a:xfrm>
          <a:prstGeom prst="rect">
            <a:avLst/>
          </a:prstGeom>
          <a:noFill/>
          <a:ln>
            <a:noFill/>
          </a:ln>
        </p:spPr>
      </p:pic>
      <p:pic>
        <p:nvPicPr>
          <p:cNvPr id="1982" name="Google Shape;1982;p106"/>
          <p:cNvPicPr preferRelativeResize="0"/>
          <p:nvPr/>
        </p:nvPicPr>
        <p:blipFill>
          <a:blip r:embed="rId4">
            <a:alphaModFix/>
          </a:blip>
          <a:stretch>
            <a:fillRect/>
          </a:stretch>
        </p:blipFill>
        <p:spPr>
          <a:xfrm>
            <a:off x="3744981" y="1507244"/>
            <a:ext cx="1129505" cy="1129496"/>
          </a:xfrm>
          <a:prstGeom prst="rect">
            <a:avLst/>
          </a:prstGeom>
          <a:noFill/>
          <a:ln>
            <a:noFill/>
          </a:ln>
        </p:spPr>
      </p:pic>
      <p:cxnSp>
        <p:nvCxnSpPr>
          <p:cNvPr id="1983" name="Google Shape;1983;p106"/>
          <p:cNvCxnSpPr/>
          <p:nvPr/>
        </p:nvCxnSpPr>
        <p:spPr>
          <a:xfrm>
            <a:off x="3789510" y="2869052"/>
            <a:ext cx="0" cy="1050600"/>
          </a:xfrm>
          <a:prstGeom prst="straightConnector1">
            <a:avLst/>
          </a:prstGeom>
          <a:noFill/>
          <a:ln cap="flat" cmpd="sng" w="9525">
            <a:solidFill>
              <a:schemeClr val="dk2"/>
            </a:solidFill>
            <a:prstDash val="solid"/>
            <a:round/>
            <a:headEnd len="med" w="med" type="none"/>
            <a:tailEnd len="med" w="med" type="none"/>
          </a:ln>
        </p:spPr>
      </p:cxnSp>
      <p:cxnSp>
        <p:nvCxnSpPr>
          <p:cNvPr id="1984" name="Google Shape;1984;p106"/>
          <p:cNvCxnSpPr/>
          <p:nvPr/>
        </p:nvCxnSpPr>
        <p:spPr>
          <a:xfrm rot="10800000">
            <a:off x="3789566" y="3919652"/>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1985" name="Google Shape;1985;p106"/>
          <p:cNvCxnSpPr/>
          <p:nvPr/>
        </p:nvCxnSpPr>
        <p:spPr>
          <a:xfrm>
            <a:off x="3792990" y="1544490"/>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1986" name="Google Shape;1986;p106"/>
          <p:cNvCxnSpPr/>
          <p:nvPr/>
        </p:nvCxnSpPr>
        <p:spPr>
          <a:xfrm rot="10800000">
            <a:off x="3793045" y="2595090"/>
            <a:ext cx="1055400" cy="0"/>
          </a:xfrm>
          <a:prstGeom prst="straightConnector1">
            <a:avLst/>
          </a:prstGeom>
          <a:noFill/>
          <a:ln cap="flat" cmpd="sng" w="9525">
            <a:solidFill>
              <a:schemeClr val="lt2"/>
            </a:solidFill>
            <a:prstDash val="solid"/>
            <a:round/>
            <a:headEnd len="med" w="med" type="none"/>
            <a:tailEnd len="med" w="med" type="none"/>
          </a:ln>
        </p:spPr>
      </p:cxnSp>
      <p:sp>
        <p:nvSpPr>
          <p:cNvPr id="1987" name="Google Shape;1987;p106"/>
          <p:cNvSpPr txBox="1"/>
          <p:nvPr/>
        </p:nvSpPr>
        <p:spPr>
          <a:xfrm>
            <a:off x="4194095" y="3843282"/>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p:txBody>
      </p:sp>
      <p:sp>
        <p:nvSpPr>
          <p:cNvPr id="1988" name="Google Shape;1988;p106"/>
          <p:cNvSpPr txBox="1"/>
          <p:nvPr/>
        </p:nvSpPr>
        <p:spPr>
          <a:xfrm>
            <a:off x="3605245" y="320471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1989" name="Google Shape;1989;p106"/>
          <p:cNvSpPr txBox="1"/>
          <p:nvPr/>
        </p:nvSpPr>
        <p:spPr>
          <a:xfrm>
            <a:off x="4194095" y="252310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1990" name="Google Shape;1990;p106"/>
          <p:cNvSpPr txBox="1"/>
          <p:nvPr/>
        </p:nvSpPr>
        <p:spPr>
          <a:xfrm>
            <a:off x="3585424" y="1884540"/>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3</a:t>
            </a:r>
            <a:endParaRPr sz="1000">
              <a:solidFill>
                <a:schemeClr val="lt2"/>
              </a:solidFill>
              <a:latin typeface="Inter"/>
              <a:ea typeface="Inter"/>
              <a:cs typeface="Inter"/>
              <a:sym typeface="Inter"/>
            </a:endParaRPr>
          </a:p>
        </p:txBody>
      </p:sp>
      <p:sp>
        <p:nvSpPr>
          <p:cNvPr id="1991" name="Google Shape;1991;p106"/>
          <p:cNvSpPr txBox="1"/>
          <p:nvPr/>
        </p:nvSpPr>
        <p:spPr>
          <a:xfrm>
            <a:off x="475500" y="1684100"/>
            <a:ext cx="2938800" cy="21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We built a 4D sequence by </a:t>
            </a:r>
            <a:r>
              <a:rPr b="1" lang="en">
                <a:solidFill>
                  <a:srgbClr val="EFEFEF"/>
                </a:solidFill>
                <a:latin typeface="Inter"/>
                <a:ea typeface="Inter"/>
                <a:cs typeface="Inter"/>
                <a:sym typeface="Inter"/>
              </a:rPr>
              <a:t>padding </a:t>
            </a:r>
            <a:r>
              <a:rPr lang="en">
                <a:solidFill>
                  <a:srgbClr val="EFEFEF"/>
                </a:solidFill>
                <a:latin typeface="Inter"/>
                <a:ea typeface="Inter"/>
                <a:cs typeface="Inter"/>
                <a:sym typeface="Inter"/>
              </a:rPr>
              <a:t>2D sequences together</a:t>
            </a:r>
            <a:endParaRPr>
              <a:solidFill>
                <a:srgbClr val="EFEFEF"/>
              </a:solidFill>
              <a:latin typeface="Inter"/>
              <a:ea typeface="Inter"/>
              <a:cs typeface="Inter"/>
              <a:sym typeface="Inter"/>
            </a:endParaRPr>
          </a:p>
          <a:p>
            <a:pPr indent="0" lvl="0" marL="0" rtl="0" algn="l">
              <a:spcBef>
                <a:spcPts val="0"/>
              </a:spcBef>
              <a:spcAft>
                <a:spcPts val="0"/>
              </a:spcAft>
              <a:buNone/>
            </a:pPr>
            <a:br>
              <a:rPr lang="en">
                <a:solidFill>
                  <a:srgbClr val="EFEFEF"/>
                </a:solidFill>
                <a:latin typeface="Inter"/>
                <a:ea typeface="Inter"/>
                <a:cs typeface="Inter"/>
                <a:sym typeface="Inter"/>
              </a:rPr>
            </a:br>
            <a:r>
              <a:rPr lang="en">
                <a:solidFill>
                  <a:srgbClr val="EFEFEF"/>
                </a:solidFill>
                <a:latin typeface="Inter"/>
                <a:ea typeface="Inter"/>
                <a:cs typeface="Inter"/>
                <a:sym typeface="Inter"/>
              </a:rPr>
              <a:t>This ensures good properties in some 2D slices, but we need to be mindful of other projections</a:t>
            </a:r>
            <a:endParaRPr>
              <a:solidFill>
                <a:srgbClr val="EFEFEF"/>
              </a:solidFill>
              <a:latin typeface="Inter"/>
              <a:ea typeface="Inter"/>
              <a:cs typeface="Inter"/>
              <a:sym typeface="Inter"/>
            </a:endParaRPr>
          </a:p>
          <a:p>
            <a:pPr indent="0" lvl="0" marL="0" rtl="0" algn="l">
              <a:spcBef>
                <a:spcPts val="0"/>
              </a:spcBef>
              <a:spcAft>
                <a:spcPts val="0"/>
              </a:spcAft>
              <a:buNone/>
            </a:pPr>
            <a:r>
              <a:t/>
            </a:r>
            <a:endParaRPr>
              <a:solidFill>
                <a:srgbClr val="EFEFEF"/>
              </a:solidFill>
              <a:latin typeface="Inter"/>
              <a:ea typeface="Inter"/>
              <a:cs typeface="Inter"/>
              <a:sym typeface="Inter"/>
            </a:endParaRPr>
          </a:p>
          <a:p>
            <a:pPr indent="0" lvl="0" marL="0" rtl="0" algn="l">
              <a:spcBef>
                <a:spcPts val="0"/>
              </a:spcBef>
              <a:spcAft>
                <a:spcPts val="0"/>
              </a:spcAft>
              <a:buNone/>
            </a:pPr>
            <a:r>
              <a:rPr lang="en">
                <a:solidFill>
                  <a:srgbClr val="EFEFEF"/>
                </a:solidFill>
                <a:latin typeface="Inter"/>
                <a:ea typeface="Inter"/>
                <a:cs typeface="Inter"/>
                <a:sym typeface="Inter"/>
              </a:rPr>
              <a:t>We want either </a:t>
            </a:r>
            <a:r>
              <a:rPr b="1" lang="en">
                <a:solidFill>
                  <a:srgbClr val="EFEFEF"/>
                </a:solidFill>
                <a:latin typeface="Inter"/>
                <a:ea typeface="Inter"/>
                <a:cs typeface="Inter"/>
                <a:sym typeface="Inter"/>
              </a:rPr>
              <a:t>good correlation </a:t>
            </a:r>
            <a:r>
              <a:rPr lang="en">
                <a:solidFill>
                  <a:srgbClr val="EFEFEF"/>
                </a:solidFill>
                <a:latin typeface="Inter"/>
                <a:ea typeface="Inter"/>
                <a:cs typeface="Inter"/>
                <a:sym typeface="Inter"/>
              </a:rPr>
              <a:t>or complete </a:t>
            </a:r>
            <a:r>
              <a:rPr b="1" lang="en">
                <a:solidFill>
                  <a:srgbClr val="EFEFEF"/>
                </a:solidFill>
                <a:latin typeface="Inter"/>
                <a:ea typeface="Inter"/>
                <a:cs typeface="Inter"/>
                <a:sym typeface="Inter"/>
              </a:rPr>
              <a:t>independence</a:t>
            </a:r>
            <a:br>
              <a:rPr b="1" lang="en">
                <a:solidFill>
                  <a:srgbClr val="EFEFEF"/>
                </a:solidFill>
                <a:latin typeface="Inter"/>
                <a:ea typeface="Inter"/>
                <a:cs typeface="Inter"/>
                <a:sym typeface="Inter"/>
              </a:rPr>
            </a:br>
            <a:br>
              <a:rPr b="1" lang="en">
                <a:solidFill>
                  <a:srgbClr val="EFEFEF"/>
                </a:solidFill>
                <a:latin typeface="Inter"/>
                <a:ea typeface="Inter"/>
                <a:cs typeface="Inter"/>
                <a:sym typeface="Inter"/>
              </a:rPr>
            </a:br>
            <a:endParaRPr b="1">
              <a:solidFill>
                <a:srgbClr val="EFEFEF"/>
              </a:solidFill>
              <a:latin typeface="Inter"/>
              <a:ea typeface="Inter"/>
              <a:cs typeface="Inter"/>
              <a:sym typeface="Inte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5" name="Shape 1995"/>
        <p:cNvGrpSpPr/>
        <p:nvPr/>
      </p:nvGrpSpPr>
      <p:grpSpPr>
        <a:xfrm>
          <a:off x="0" y="0"/>
          <a:ext cx="0" cy="0"/>
          <a:chOff x="0" y="0"/>
          <a:chExt cx="0" cy="0"/>
        </a:xfrm>
      </p:grpSpPr>
      <p:sp>
        <p:nvSpPr>
          <p:cNvPr id="1996" name="Google Shape;1996;p107"/>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Randomized QMC</a:t>
            </a:r>
            <a:endParaRPr/>
          </a:p>
        </p:txBody>
      </p:sp>
      <p:sp>
        <p:nvSpPr>
          <p:cNvPr id="1997" name="Google Shape;1997;p107"/>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998" name="Google Shape;1998;p107"/>
          <p:cNvPicPr preferRelativeResize="0"/>
          <p:nvPr/>
        </p:nvPicPr>
        <p:blipFill rotWithShape="1">
          <a:blip r:embed="rId3">
            <a:alphaModFix/>
          </a:blip>
          <a:srcRect b="0" l="0" r="0" t="0"/>
          <a:stretch/>
        </p:blipFill>
        <p:spPr>
          <a:xfrm>
            <a:off x="3744585" y="2831232"/>
            <a:ext cx="1129505" cy="1129496"/>
          </a:xfrm>
          <a:prstGeom prst="rect">
            <a:avLst/>
          </a:prstGeom>
          <a:noFill/>
          <a:ln>
            <a:noFill/>
          </a:ln>
        </p:spPr>
      </p:pic>
      <p:pic>
        <p:nvPicPr>
          <p:cNvPr id="1999" name="Google Shape;1999;p107"/>
          <p:cNvPicPr preferRelativeResize="0"/>
          <p:nvPr/>
        </p:nvPicPr>
        <p:blipFill>
          <a:blip r:embed="rId4">
            <a:alphaModFix/>
          </a:blip>
          <a:stretch>
            <a:fillRect/>
          </a:stretch>
        </p:blipFill>
        <p:spPr>
          <a:xfrm>
            <a:off x="3744981" y="1507244"/>
            <a:ext cx="1129505" cy="1129496"/>
          </a:xfrm>
          <a:prstGeom prst="rect">
            <a:avLst/>
          </a:prstGeom>
          <a:noFill/>
          <a:ln>
            <a:noFill/>
          </a:ln>
        </p:spPr>
      </p:pic>
      <p:cxnSp>
        <p:nvCxnSpPr>
          <p:cNvPr id="2000" name="Google Shape;2000;p107"/>
          <p:cNvCxnSpPr/>
          <p:nvPr/>
        </p:nvCxnSpPr>
        <p:spPr>
          <a:xfrm>
            <a:off x="3789510" y="2869052"/>
            <a:ext cx="0" cy="1050600"/>
          </a:xfrm>
          <a:prstGeom prst="straightConnector1">
            <a:avLst/>
          </a:prstGeom>
          <a:noFill/>
          <a:ln cap="flat" cmpd="sng" w="9525">
            <a:solidFill>
              <a:schemeClr val="dk2"/>
            </a:solidFill>
            <a:prstDash val="solid"/>
            <a:round/>
            <a:headEnd len="med" w="med" type="none"/>
            <a:tailEnd len="med" w="med" type="none"/>
          </a:ln>
        </p:spPr>
      </p:cxnSp>
      <p:cxnSp>
        <p:nvCxnSpPr>
          <p:cNvPr id="2001" name="Google Shape;2001;p107"/>
          <p:cNvCxnSpPr/>
          <p:nvPr/>
        </p:nvCxnSpPr>
        <p:spPr>
          <a:xfrm rot="10800000">
            <a:off x="3789566" y="3919652"/>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002" name="Google Shape;2002;p107"/>
          <p:cNvCxnSpPr/>
          <p:nvPr/>
        </p:nvCxnSpPr>
        <p:spPr>
          <a:xfrm>
            <a:off x="3792990" y="1544490"/>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003" name="Google Shape;2003;p107"/>
          <p:cNvCxnSpPr/>
          <p:nvPr/>
        </p:nvCxnSpPr>
        <p:spPr>
          <a:xfrm rot="10800000">
            <a:off x="3793045" y="2595090"/>
            <a:ext cx="1055400" cy="0"/>
          </a:xfrm>
          <a:prstGeom prst="straightConnector1">
            <a:avLst/>
          </a:prstGeom>
          <a:noFill/>
          <a:ln cap="flat" cmpd="sng" w="9525">
            <a:solidFill>
              <a:schemeClr val="lt2"/>
            </a:solidFill>
            <a:prstDash val="solid"/>
            <a:round/>
            <a:headEnd len="med" w="med" type="none"/>
            <a:tailEnd len="med" w="med" type="none"/>
          </a:ln>
        </p:spPr>
      </p:cxnSp>
      <p:sp>
        <p:nvSpPr>
          <p:cNvPr id="2004" name="Google Shape;2004;p107"/>
          <p:cNvSpPr txBox="1"/>
          <p:nvPr/>
        </p:nvSpPr>
        <p:spPr>
          <a:xfrm>
            <a:off x="4194095" y="3843282"/>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p:txBody>
      </p:sp>
      <p:sp>
        <p:nvSpPr>
          <p:cNvPr id="2005" name="Google Shape;2005;p107"/>
          <p:cNvSpPr txBox="1"/>
          <p:nvPr/>
        </p:nvSpPr>
        <p:spPr>
          <a:xfrm>
            <a:off x="3605245" y="320471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2006" name="Google Shape;2006;p107"/>
          <p:cNvSpPr txBox="1"/>
          <p:nvPr/>
        </p:nvSpPr>
        <p:spPr>
          <a:xfrm>
            <a:off x="4194095" y="252310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2007" name="Google Shape;2007;p107"/>
          <p:cNvSpPr txBox="1"/>
          <p:nvPr/>
        </p:nvSpPr>
        <p:spPr>
          <a:xfrm>
            <a:off x="3585424" y="1884540"/>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3</a:t>
            </a:r>
            <a:endParaRPr sz="1000">
              <a:solidFill>
                <a:schemeClr val="lt2"/>
              </a:solidFill>
              <a:latin typeface="Inter"/>
              <a:ea typeface="Inter"/>
              <a:cs typeface="Inter"/>
              <a:sym typeface="Inter"/>
            </a:endParaRPr>
          </a:p>
        </p:txBody>
      </p:sp>
      <p:sp>
        <p:nvSpPr>
          <p:cNvPr id="2008" name="Google Shape;2008;p107"/>
          <p:cNvSpPr txBox="1"/>
          <p:nvPr/>
        </p:nvSpPr>
        <p:spPr>
          <a:xfrm>
            <a:off x="475500" y="1684100"/>
            <a:ext cx="2938800" cy="21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We built a 4D sequence by </a:t>
            </a:r>
            <a:r>
              <a:rPr b="1" lang="en">
                <a:solidFill>
                  <a:srgbClr val="EFEFEF"/>
                </a:solidFill>
                <a:latin typeface="Inter"/>
                <a:ea typeface="Inter"/>
                <a:cs typeface="Inter"/>
                <a:sym typeface="Inter"/>
              </a:rPr>
              <a:t>padding </a:t>
            </a:r>
            <a:r>
              <a:rPr lang="en">
                <a:solidFill>
                  <a:srgbClr val="EFEFEF"/>
                </a:solidFill>
                <a:latin typeface="Inter"/>
                <a:ea typeface="Inter"/>
                <a:cs typeface="Inter"/>
                <a:sym typeface="Inter"/>
              </a:rPr>
              <a:t>2D sequences together</a:t>
            </a:r>
            <a:endParaRPr>
              <a:solidFill>
                <a:srgbClr val="EFEFEF"/>
              </a:solidFill>
              <a:latin typeface="Inter"/>
              <a:ea typeface="Inter"/>
              <a:cs typeface="Inter"/>
              <a:sym typeface="Inter"/>
            </a:endParaRPr>
          </a:p>
          <a:p>
            <a:pPr indent="0" lvl="0" marL="0" rtl="0" algn="l">
              <a:spcBef>
                <a:spcPts val="0"/>
              </a:spcBef>
              <a:spcAft>
                <a:spcPts val="0"/>
              </a:spcAft>
              <a:buNone/>
            </a:pPr>
            <a:br>
              <a:rPr lang="en">
                <a:solidFill>
                  <a:srgbClr val="EFEFEF"/>
                </a:solidFill>
                <a:latin typeface="Inter"/>
                <a:ea typeface="Inter"/>
                <a:cs typeface="Inter"/>
                <a:sym typeface="Inter"/>
              </a:rPr>
            </a:br>
            <a:r>
              <a:rPr lang="en">
                <a:solidFill>
                  <a:srgbClr val="EFEFEF"/>
                </a:solidFill>
                <a:latin typeface="Inter"/>
                <a:ea typeface="Inter"/>
                <a:cs typeface="Inter"/>
                <a:sym typeface="Inter"/>
              </a:rPr>
              <a:t>This ensures good properties in some 2D slices, but we need to be mindful of other projections</a:t>
            </a:r>
            <a:endParaRPr>
              <a:solidFill>
                <a:srgbClr val="EFEFEF"/>
              </a:solidFill>
              <a:latin typeface="Inter"/>
              <a:ea typeface="Inter"/>
              <a:cs typeface="Inter"/>
              <a:sym typeface="Inter"/>
            </a:endParaRPr>
          </a:p>
          <a:p>
            <a:pPr indent="0" lvl="0" marL="0" rtl="0" algn="l">
              <a:spcBef>
                <a:spcPts val="0"/>
              </a:spcBef>
              <a:spcAft>
                <a:spcPts val="0"/>
              </a:spcAft>
              <a:buNone/>
            </a:pPr>
            <a:r>
              <a:t/>
            </a:r>
            <a:endParaRPr>
              <a:solidFill>
                <a:srgbClr val="EFEFEF"/>
              </a:solidFill>
              <a:latin typeface="Inter"/>
              <a:ea typeface="Inter"/>
              <a:cs typeface="Inter"/>
              <a:sym typeface="Inter"/>
            </a:endParaRPr>
          </a:p>
          <a:p>
            <a:pPr indent="0" lvl="0" marL="0" rtl="0" algn="l">
              <a:spcBef>
                <a:spcPts val="0"/>
              </a:spcBef>
              <a:spcAft>
                <a:spcPts val="0"/>
              </a:spcAft>
              <a:buNone/>
            </a:pPr>
            <a:r>
              <a:rPr lang="en">
                <a:solidFill>
                  <a:srgbClr val="EFEFEF"/>
                </a:solidFill>
                <a:latin typeface="Inter"/>
                <a:ea typeface="Inter"/>
                <a:cs typeface="Inter"/>
                <a:sym typeface="Inter"/>
              </a:rPr>
              <a:t>We want either </a:t>
            </a:r>
            <a:r>
              <a:rPr b="1" lang="en">
                <a:solidFill>
                  <a:srgbClr val="EFEFEF"/>
                </a:solidFill>
                <a:latin typeface="Inter"/>
                <a:ea typeface="Inter"/>
                <a:cs typeface="Inter"/>
                <a:sym typeface="Inter"/>
              </a:rPr>
              <a:t>good correlation </a:t>
            </a:r>
            <a:r>
              <a:rPr lang="en">
                <a:solidFill>
                  <a:srgbClr val="EFEFEF"/>
                </a:solidFill>
                <a:latin typeface="Inter"/>
                <a:ea typeface="Inter"/>
                <a:cs typeface="Inter"/>
                <a:sym typeface="Inter"/>
              </a:rPr>
              <a:t>or complete </a:t>
            </a:r>
            <a:r>
              <a:rPr b="1" lang="en">
                <a:solidFill>
                  <a:srgbClr val="EFEFEF"/>
                </a:solidFill>
                <a:latin typeface="Inter"/>
                <a:ea typeface="Inter"/>
                <a:cs typeface="Inter"/>
                <a:sym typeface="Inter"/>
              </a:rPr>
              <a:t>independence</a:t>
            </a:r>
            <a:br>
              <a:rPr b="1" lang="en">
                <a:solidFill>
                  <a:srgbClr val="EFEFEF"/>
                </a:solidFill>
                <a:latin typeface="Inter"/>
                <a:ea typeface="Inter"/>
                <a:cs typeface="Inter"/>
                <a:sym typeface="Inter"/>
              </a:rPr>
            </a:br>
            <a:br>
              <a:rPr b="1" lang="en">
                <a:solidFill>
                  <a:srgbClr val="EFEFEF"/>
                </a:solidFill>
                <a:latin typeface="Inter"/>
                <a:ea typeface="Inter"/>
                <a:cs typeface="Inter"/>
                <a:sym typeface="Inter"/>
              </a:rPr>
            </a:br>
            <a:endParaRPr b="1">
              <a:solidFill>
                <a:srgbClr val="EFEFEF"/>
              </a:solidFill>
              <a:latin typeface="Inter"/>
              <a:ea typeface="Inter"/>
              <a:cs typeface="Inter"/>
              <a:sym typeface="Inter"/>
            </a:endParaRPr>
          </a:p>
        </p:txBody>
      </p:sp>
      <p:sp>
        <p:nvSpPr>
          <p:cNvPr id="2009" name="Google Shape;2009;p107"/>
          <p:cNvSpPr/>
          <p:nvPr/>
        </p:nvSpPr>
        <p:spPr>
          <a:xfrm>
            <a:off x="5196125" y="1749200"/>
            <a:ext cx="1882500" cy="6378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10" name="Google Shape;2010;p107"/>
          <p:cNvPicPr preferRelativeResize="0"/>
          <p:nvPr/>
        </p:nvPicPr>
        <p:blipFill rotWithShape="1">
          <a:blip r:embed="rId3">
            <a:alphaModFix/>
          </a:blip>
          <a:srcRect b="0" l="0" r="0" t="0"/>
          <a:stretch/>
        </p:blipFill>
        <p:spPr>
          <a:xfrm>
            <a:off x="7387320" y="2831232"/>
            <a:ext cx="1129505" cy="1129496"/>
          </a:xfrm>
          <a:prstGeom prst="rect">
            <a:avLst/>
          </a:prstGeom>
          <a:noFill/>
          <a:ln>
            <a:noFill/>
          </a:ln>
        </p:spPr>
      </p:pic>
      <p:pic>
        <p:nvPicPr>
          <p:cNvPr id="2011" name="Google Shape;2011;p107"/>
          <p:cNvPicPr preferRelativeResize="0"/>
          <p:nvPr/>
        </p:nvPicPr>
        <p:blipFill rotWithShape="1">
          <a:blip r:embed="rId5">
            <a:alphaModFix/>
          </a:blip>
          <a:srcRect b="0" l="0" r="0" t="0"/>
          <a:stretch/>
        </p:blipFill>
        <p:spPr>
          <a:xfrm>
            <a:off x="7387715" y="1507244"/>
            <a:ext cx="1129505" cy="1129496"/>
          </a:xfrm>
          <a:prstGeom prst="rect">
            <a:avLst/>
          </a:prstGeom>
          <a:noFill/>
          <a:ln>
            <a:noFill/>
          </a:ln>
        </p:spPr>
      </p:pic>
      <p:cxnSp>
        <p:nvCxnSpPr>
          <p:cNvPr id="2012" name="Google Shape;2012;p107"/>
          <p:cNvCxnSpPr/>
          <p:nvPr/>
        </p:nvCxnSpPr>
        <p:spPr>
          <a:xfrm>
            <a:off x="7432245" y="2869052"/>
            <a:ext cx="0" cy="1050600"/>
          </a:xfrm>
          <a:prstGeom prst="straightConnector1">
            <a:avLst/>
          </a:prstGeom>
          <a:noFill/>
          <a:ln cap="flat" cmpd="sng" w="9525">
            <a:solidFill>
              <a:schemeClr val="dk2"/>
            </a:solidFill>
            <a:prstDash val="solid"/>
            <a:round/>
            <a:headEnd len="med" w="med" type="none"/>
            <a:tailEnd len="med" w="med" type="none"/>
          </a:ln>
        </p:spPr>
      </p:cxnSp>
      <p:cxnSp>
        <p:nvCxnSpPr>
          <p:cNvPr id="2013" name="Google Shape;2013;p107"/>
          <p:cNvCxnSpPr/>
          <p:nvPr/>
        </p:nvCxnSpPr>
        <p:spPr>
          <a:xfrm rot="10800000">
            <a:off x="7432300" y="3919652"/>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014" name="Google Shape;2014;p107"/>
          <p:cNvCxnSpPr/>
          <p:nvPr/>
        </p:nvCxnSpPr>
        <p:spPr>
          <a:xfrm>
            <a:off x="7435724" y="1544490"/>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015" name="Google Shape;2015;p107"/>
          <p:cNvCxnSpPr/>
          <p:nvPr/>
        </p:nvCxnSpPr>
        <p:spPr>
          <a:xfrm rot="10800000">
            <a:off x="7435779" y="2595090"/>
            <a:ext cx="1055400" cy="0"/>
          </a:xfrm>
          <a:prstGeom prst="straightConnector1">
            <a:avLst/>
          </a:prstGeom>
          <a:noFill/>
          <a:ln cap="flat" cmpd="sng" w="9525">
            <a:solidFill>
              <a:schemeClr val="lt2"/>
            </a:solidFill>
            <a:prstDash val="solid"/>
            <a:round/>
            <a:headEnd len="med" w="med" type="none"/>
            <a:tailEnd len="med" w="med" type="none"/>
          </a:ln>
        </p:spPr>
      </p:cxnSp>
      <p:sp>
        <p:nvSpPr>
          <p:cNvPr id="2016" name="Google Shape;2016;p107"/>
          <p:cNvSpPr txBox="1"/>
          <p:nvPr/>
        </p:nvSpPr>
        <p:spPr>
          <a:xfrm>
            <a:off x="7836829" y="3843282"/>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p:txBody>
      </p:sp>
      <p:sp>
        <p:nvSpPr>
          <p:cNvPr id="2017" name="Google Shape;2017;p107"/>
          <p:cNvSpPr txBox="1"/>
          <p:nvPr/>
        </p:nvSpPr>
        <p:spPr>
          <a:xfrm>
            <a:off x="7247979" y="320471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2018" name="Google Shape;2018;p107"/>
          <p:cNvSpPr txBox="1"/>
          <p:nvPr/>
        </p:nvSpPr>
        <p:spPr>
          <a:xfrm>
            <a:off x="7836829" y="252310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2019" name="Google Shape;2019;p107"/>
          <p:cNvSpPr txBox="1"/>
          <p:nvPr/>
        </p:nvSpPr>
        <p:spPr>
          <a:xfrm>
            <a:off x="7228158" y="1884540"/>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3</a:t>
            </a:r>
            <a:endParaRPr sz="1000">
              <a:solidFill>
                <a:schemeClr val="lt2"/>
              </a:solidFill>
              <a:latin typeface="Inter"/>
              <a:ea typeface="Inter"/>
              <a:cs typeface="Inter"/>
              <a:sym typeface="Inter"/>
            </a:endParaRPr>
          </a:p>
        </p:txBody>
      </p:sp>
      <p:sp>
        <p:nvSpPr>
          <p:cNvPr id="2020" name="Google Shape;2020;p107"/>
          <p:cNvSpPr txBox="1"/>
          <p:nvPr/>
        </p:nvSpPr>
        <p:spPr>
          <a:xfrm>
            <a:off x="7685525" y="1546700"/>
            <a:ext cx="723600" cy="10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lt2"/>
                </a:solidFill>
                <a:latin typeface="Inter"/>
                <a:ea typeface="Inter"/>
                <a:cs typeface="Inter"/>
                <a:sym typeface="Inter"/>
              </a:rPr>
              <a:t>?</a:t>
            </a:r>
            <a:endParaRPr sz="6000">
              <a:solidFill>
                <a:schemeClr val="lt2"/>
              </a:solidFill>
              <a:latin typeface="Inter"/>
              <a:ea typeface="Inter"/>
              <a:cs typeface="Inter"/>
              <a:sym typeface="Inte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4" name="Shape 2024"/>
        <p:cNvGrpSpPr/>
        <p:nvPr/>
      </p:nvGrpSpPr>
      <p:grpSpPr>
        <a:xfrm>
          <a:off x="0" y="0"/>
          <a:ext cx="0" cy="0"/>
          <a:chOff x="0" y="0"/>
          <a:chExt cx="0" cy="0"/>
        </a:xfrm>
      </p:grpSpPr>
      <p:sp>
        <p:nvSpPr>
          <p:cNvPr id="2025" name="Google Shape;2025;p108"/>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Randomized QMC</a:t>
            </a:r>
            <a:endParaRPr/>
          </a:p>
        </p:txBody>
      </p:sp>
      <p:sp>
        <p:nvSpPr>
          <p:cNvPr id="2026" name="Google Shape;2026;p108"/>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027" name="Google Shape;2027;p108"/>
          <p:cNvPicPr preferRelativeResize="0"/>
          <p:nvPr/>
        </p:nvPicPr>
        <p:blipFill rotWithShape="1">
          <a:blip r:embed="rId3">
            <a:alphaModFix/>
          </a:blip>
          <a:srcRect b="0" l="0" r="0" t="0"/>
          <a:stretch/>
        </p:blipFill>
        <p:spPr>
          <a:xfrm>
            <a:off x="3744585" y="2831232"/>
            <a:ext cx="1129505" cy="1129496"/>
          </a:xfrm>
          <a:prstGeom prst="rect">
            <a:avLst/>
          </a:prstGeom>
          <a:noFill/>
          <a:ln>
            <a:noFill/>
          </a:ln>
        </p:spPr>
      </p:pic>
      <p:pic>
        <p:nvPicPr>
          <p:cNvPr id="2028" name="Google Shape;2028;p108"/>
          <p:cNvPicPr preferRelativeResize="0"/>
          <p:nvPr/>
        </p:nvPicPr>
        <p:blipFill>
          <a:blip r:embed="rId4">
            <a:alphaModFix/>
          </a:blip>
          <a:stretch>
            <a:fillRect/>
          </a:stretch>
        </p:blipFill>
        <p:spPr>
          <a:xfrm>
            <a:off x="3744981" y="1507244"/>
            <a:ext cx="1129505" cy="1129496"/>
          </a:xfrm>
          <a:prstGeom prst="rect">
            <a:avLst/>
          </a:prstGeom>
          <a:noFill/>
          <a:ln>
            <a:noFill/>
          </a:ln>
        </p:spPr>
      </p:pic>
      <p:cxnSp>
        <p:nvCxnSpPr>
          <p:cNvPr id="2029" name="Google Shape;2029;p108"/>
          <p:cNvCxnSpPr/>
          <p:nvPr/>
        </p:nvCxnSpPr>
        <p:spPr>
          <a:xfrm>
            <a:off x="3789510" y="2869052"/>
            <a:ext cx="0" cy="1050600"/>
          </a:xfrm>
          <a:prstGeom prst="straightConnector1">
            <a:avLst/>
          </a:prstGeom>
          <a:noFill/>
          <a:ln cap="flat" cmpd="sng" w="9525">
            <a:solidFill>
              <a:schemeClr val="dk2"/>
            </a:solidFill>
            <a:prstDash val="solid"/>
            <a:round/>
            <a:headEnd len="med" w="med" type="none"/>
            <a:tailEnd len="med" w="med" type="none"/>
          </a:ln>
        </p:spPr>
      </p:cxnSp>
      <p:cxnSp>
        <p:nvCxnSpPr>
          <p:cNvPr id="2030" name="Google Shape;2030;p108"/>
          <p:cNvCxnSpPr/>
          <p:nvPr/>
        </p:nvCxnSpPr>
        <p:spPr>
          <a:xfrm rot="10800000">
            <a:off x="3789566" y="3919652"/>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031" name="Google Shape;2031;p108"/>
          <p:cNvCxnSpPr/>
          <p:nvPr/>
        </p:nvCxnSpPr>
        <p:spPr>
          <a:xfrm>
            <a:off x="3792990" y="1544490"/>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032" name="Google Shape;2032;p108"/>
          <p:cNvCxnSpPr/>
          <p:nvPr/>
        </p:nvCxnSpPr>
        <p:spPr>
          <a:xfrm rot="10800000">
            <a:off x="3793045" y="2595090"/>
            <a:ext cx="1055400" cy="0"/>
          </a:xfrm>
          <a:prstGeom prst="straightConnector1">
            <a:avLst/>
          </a:prstGeom>
          <a:noFill/>
          <a:ln cap="flat" cmpd="sng" w="9525">
            <a:solidFill>
              <a:schemeClr val="lt2"/>
            </a:solidFill>
            <a:prstDash val="solid"/>
            <a:round/>
            <a:headEnd len="med" w="med" type="none"/>
            <a:tailEnd len="med" w="med" type="none"/>
          </a:ln>
        </p:spPr>
      </p:cxnSp>
      <p:sp>
        <p:nvSpPr>
          <p:cNvPr id="2033" name="Google Shape;2033;p108"/>
          <p:cNvSpPr txBox="1"/>
          <p:nvPr/>
        </p:nvSpPr>
        <p:spPr>
          <a:xfrm>
            <a:off x="4194095" y="3843282"/>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p:txBody>
      </p:sp>
      <p:sp>
        <p:nvSpPr>
          <p:cNvPr id="2034" name="Google Shape;2034;p108"/>
          <p:cNvSpPr txBox="1"/>
          <p:nvPr/>
        </p:nvSpPr>
        <p:spPr>
          <a:xfrm>
            <a:off x="3605245" y="320471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2035" name="Google Shape;2035;p108"/>
          <p:cNvSpPr txBox="1"/>
          <p:nvPr/>
        </p:nvSpPr>
        <p:spPr>
          <a:xfrm>
            <a:off x="4194095" y="252310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2036" name="Google Shape;2036;p108"/>
          <p:cNvSpPr txBox="1"/>
          <p:nvPr/>
        </p:nvSpPr>
        <p:spPr>
          <a:xfrm>
            <a:off x="3585424" y="1884540"/>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3</a:t>
            </a:r>
            <a:endParaRPr sz="1000">
              <a:solidFill>
                <a:schemeClr val="lt2"/>
              </a:solidFill>
              <a:latin typeface="Inter"/>
              <a:ea typeface="Inter"/>
              <a:cs typeface="Inter"/>
              <a:sym typeface="Inter"/>
            </a:endParaRPr>
          </a:p>
        </p:txBody>
      </p:sp>
      <p:sp>
        <p:nvSpPr>
          <p:cNvPr id="2037" name="Google Shape;2037;p108"/>
          <p:cNvSpPr txBox="1"/>
          <p:nvPr/>
        </p:nvSpPr>
        <p:spPr>
          <a:xfrm>
            <a:off x="475500" y="1684100"/>
            <a:ext cx="2938800" cy="21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We built a 4D sequence by </a:t>
            </a:r>
            <a:r>
              <a:rPr b="1" lang="en">
                <a:solidFill>
                  <a:srgbClr val="EFEFEF"/>
                </a:solidFill>
                <a:latin typeface="Inter"/>
                <a:ea typeface="Inter"/>
                <a:cs typeface="Inter"/>
                <a:sym typeface="Inter"/>
              </a:rPr>
              <a:t>padding </a:t>
            </a:r>
            <a:r>
              <a:rPr lang="en">
                <a:solidFill>
                  <a:srgbClr val="EFEFEF"/>
                </a:solidFill>
                <a:latin typeface="Inter"/>
                <a:ea typeface="Inter"/>
                <a:cs typeface="Inter"/>
                <a:sym typeface="Inter"/>
              </a:rPr>
              <a:t>2D sequences together</a:t>
            </a:r>
            <a:endParaRPr>
              <a:solidFill>
                <a:srgbClr val="EFEFEF"/>
              </a:solidFill>
              <a:latin typeface="Inter"/>
              <a:ea typeface="Inter"/>
              <a:cs typeface="Inter"/>
              <a:sym typeface="Inter"/>
            </a:endParaRPr>
          </a:p>
          <a:p>
            <a:pPr indent="0" lvl="0" marL="0" rtl="0" algn="l">
              <a:spcBef>
                <a:spcPts val="0"/>
              </a:spcBef>
              <a:spcAft>
                <a:spcPts val="0"/>
              </a:spcAft>
              <a:buNone/>
            </a:pPr>
            <a:br>
              <a:rPr lang="en">
                <a:solidFill>
                  <a:srgbClr val="EFEFEF"/>
                </a:solidFill>
                <a:latin typeface="Inter"/>
                <a:ea typeface="Inter"/>
                <a:cs typeface="Inter"/>
                <a:sym typeface="Inter"/>
              </a:rPr>
            </a:br>
            <a:r>
              <a:rPr lang="en">
                <a:solidFill>
                  <a:srgbClr val="EFEFEF"/>
                </a:solidFill>
                <a:latin typeface="Inter"/>
                <a:ea typeface="Inter"/>
                <a:cs typeface="Inter"/>
                <a:sym typeface="Inter"/>
              </a:rPr>
              <a:t>This ensures good properties in some 2D slices, but we need to be mindful of other projections</a:t>
            </a:r>
            <a:endParaRPr>
              <a:solidFill>
                <a:srgbClr val="EFEFEF"/>
              </a:solidFill>
              <a:latin typeface="Inter"/>
              <a:ea typeface="Inter"/>
              <a:cs typeface="Inter"/>
              <a:sym typeface="Inter"/>
            </a:endParaRPr>
          </a:p>
          <a:p>
            <a:pPr indent="0" lvl="0" marL="0" rtl="0" algn="l">
              <a:spcBef>
                <a:spcPts val="0"/>
              </a:spcBef>
              <a:spcAft>
                <a:spcPts val="0"/>
              </a:spcAft>
              <a:buNone/>
            </a:pPr>
            <a:r>
              <a:t/>
            </a:r>
            <a:endParaRPr>
              <a:solidFill>
                <a:srgbClr val="EFEFEF"/>
              </a:solidFill>
              <a:latin typeface="Inter"/>
              <a:ea typeface="Inter"/>
              <a:cs typeface="Inter"/>
              <a:sym typeface="Inter"/>
            </a:endParaRPr>
          </a:p>
          <a:p>
            <a:pPr indent="0" lvl="0" marL="0" rtl="0" algn="l">
              <a:spcBef>
                <a:spcPts val="0"/>
              </a:spcBef>
              <a:spcAft>
                <a:spcPts val="0"/>
              </a:spcAft>
              <a:buNone/>
            </a:pPr>
            <a:r>
              <a:rPr lang="en">
                <a:solidFill>
                  <a:srgbClr val="EFEFEF"/>
                </a:solidFill>
                <a:latin typeface="Inter"/>
                <a:ea typeface="Inter"/>
                <a:cs typeface="Inter"/>
                <a:sym typeface="Inter"/>
              </a:rPr>
              <a:t>We want either </a:t>
            </a:r>
            <a:r>
              <a:rPr b="1" lang="en">
                <a:solidFill>
                  <a:srgbClr val="EFEFEF"/>
                </a:solidFill>
                <a:latin typeface="Inter"/>
                <a:ea typeface="Inter"/>
                <a:cs typeface="Inter"/>
                <a:sym typeface="Inter"/>
              </a:rPr>
              <a:t>good correlation </a:t>
            </a:r>
            <a:r>
              <a:rPr lang="en">
                <a:solidFill>
                  <a:srgbClr val="EFEFEF"/>
                </a:solidFill>
                <a:latin typeface="Inter"/>
                <a:ea typeface="Inter"/>
                <a:cs typeface="Inter"/>
                <a:sym typeface="Inter"/>
              </a:rPr>
              <a:t>or complete </a:t>
            </a:r>
            <a:r>
              <a:rPr b="1" lang="en">
                <a:solidFill>
                  <a:srgbClr val="EFEFEF"/>
                </a:solidFill>
                <a:latin typeface="Inter"/>
                <a:ea typeface="Inter"/>
                <a:cs typeface="Inter"/>
                <a:sym typeface="Inter"/>
              </a:rPr>
              <a:t>independence</a:t>
            </a:r>
            <a:br>
              <a:rPr b="1" lang="en">
                <a:solidFill>
                  <a:srgbClr val="EFEFEF"/>
                </a:solidFill>
                <a:latin typeface="Inter"/>
                <a:ea typeface="Inter"/>
                <a:cs typeface="Inter"/>
                <a:sym typeface="Inter"/>
              </a:rPr>
            </a:br>
            <a:br>
              <a:rPr b="1" lang="en">
                <a:solidFill>
                  <a:srgbClr val="EFEFEF"/>
                </a:solidFill>
                <a:latin typeface="Inter"/>
                <a:ea typeface="Inter"/>
                <a:cs typeface="Inter"/>
                <a:sym typeface="Inter"/>
              </a:rPr>
            </a:br>
            <a:endParaRPr b="1">
              <a:solidFill>
                <a:srgbClr val="EFEFEF"/>
              </a:solidFill>
              <a:latin typeface="Inter"/>
              <a:ea typeface="Inter"/>
              <a:cs typeface="Inter"/>
              <a:sym typeface="Inter"/>
            </a:endParaRPr>
          </a:p>
        </p:txBody>
      </p:sp>
      <p:sp>
        <p:nvSpPr>
          <p:cNvPr id="2038" name="Google Shape;2038;p108"/>
          <p:cNvSpPr/>
          <p:nvPr/>
        </p:nvSpPr>
        <p:spPr>
          <a:xfrm>
            <a:off x="5196125" y="1749200"/>
            <a:ext cx="1882500" cy="6378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39" name="Google Shape;2039;p108"/>
          <p:cNvPicPr preferRelativeResize="0"/>
          <p:nvPr/>
        </p:nvPicPr>
        <p:blipFill rotWithShape="1">
          <a:blip r:embed="rId3">
            <a:alphaModFix/>
          </a:blip>
          <a:srcRect b="0" l="0" r="0" t="0"/>
          <a:stretch/>
        </p:blipFill>
        <p:spPr>
          <a:xfrm>
            <a:off x="7387320" y="2831232"/>
            <a:ext cx="1129505" cy="1129496"/>
          </a:xfrm>
          <a:prstGeom prst="rect">
            <a:avLst/>
          </a:prstGeom>
          <a:noFill/>
          <a:ln>
            <a:noFill/>
          </a:ln>
        </p:spPr>
      </p:pic>
      <p:pic>
        <p:nvPicPr>
          <p:cNvPr id="2040" name="Google Shape;2040;p108"/>
          <p:cNvPicPr preferRelativeResize="0"/>
          <p:nvPr/>
        </p:nvPicPr>
        <p:blipFill rotWithShape="1">
          <a:blip r:embed="rId5">
            <a:alphaModFix/>
          </a:blip>
          <a:srcRect b="0" l="0" r="0" t="0"/>
          <a:stretch/>
        </p:blipFill>
        <p:spPr>
          <a:xfrm>
            <a:off x="7387715" y="1507244"/>
            <a:ext cx="1129505" cy="1129496"/>
          </a:xfrm>
          <a:prstGeom prst="rect">
            <a:avLst/>
          </a:prstGeom>
          <a:noFill/>
          <a:ln>
            <a:noFill/>
          </a:ln>
        </p:spPr>
      </p:pic>
      <p:cxnSp>
        <p:nvCxnSpPr>
          <p:cNvPr id="2041" name="Google Shape;2041;p108"/>
          <p:cNvCxnSpPr/>
          <p:nvPr/>
        </p:nvCxnSpPr>
        <p:spPr>
          <a:xfrm>
            <a:off x="7432245" y="2869052"/>
            <a:ext cx="0" cy="1050600"/>
          </a:xfrm>
          <a:prstGeom prst="straightConnector1">
            <a:avLst/>
          </a:prstGeom>
          <a:noFill/>
          <a:ln cap="flat" cmpd="sng" w="9525">
            <a:solidFill>
              <a:schemeClr val="dk2"/>
            </a:solidFill>
            <a:prstDash val="solid"/>
            <a:round/>
            <a:headEnd len="med" w="med" type="none"/>
            <a:tailEnd len="med" w="med" type="none"/>
          </a:ln>
        </p:spPr>
      </p:cxnSp>
      <p:cxnSp>
        <p:nvCxnSpPr>
          <p:cNvPr id="2042" name="Google Shape;2042;p108"/>
          <p:cNvCxnSpPr/>
          <p:nvPr/>
        </p:nvCxnSpPr>
        <p:spPr>
          <a:xfrm rot="10800000">
            <a:off x="7432300" y="3919652"/>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043" name="Google Shape;2043;p108"/>
          <p:cNvCxnSpPr/>
          <p:nvPr/>
        </p:nvCxnSpPr>
        <p:spPr>
          <a:xfrm>
            <a:off x="7435724" y="1544490"/>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044" name="Google Shape;2044;p108"/>
          <p:cNvCxnSpPr/>
          <p:nvPr/>
        </p:nvCxnSpPr>
        <p:spPr>
          <a:xfrm rot="10800000">
            <a:off x="7435779" y="2595090"/>
            <a:ext cx="1055400" cy="0"/>
          </a:xfrm>
          <a:prstGeom prst="straightConnector1">
            <a:avLst/>
          </a:prstGeom>
          <a:noFill/>
          <a:ln cap="flat" cmpd="sng" w="9525">
            <a:solidFill>
              <a:schemeClr val="lt2"/>
            </a:solidFill>
            <a:prstDash val="solid"/>
            <a:round/>
            <a:headEnd len="med" w="med" type="none"/>
            <a:tailEnd len="med" w="med" type="none"/>
          </a:ln>
        </p:spPr>
      </p:cxnSp>
      <p:sp>
        <p:nvSpPr>
          <p:cNvPr id="2045" name="Google Shape;2045;p108"/>
          <p:cNvSpPr txBox="1"/>
          <p:nvPr/>
        </p:nvSpPr>
        <p:spPr>
          <a:xfrm>
            <a:off x="7836829" y="3843282"/>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p:txBody>
      </p:sp>
      <p:sp>
        <p:nvSpPr>
          <p:cNvPr id="2046" name="Google Shape;2046;p108"/>
          <p:cNvSpPr txBox="1"/>
          <p:nvPr/>
        </p:nvSpPr>
        <p:spPr>
          <a:xfrm>
            <a:off x="7247979" y="320471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2047" name="Google Shape;2047;p108"/>
          <p:cNvSpPr txBox="1"/>
          <p:nvPr/>
        </p:nvSpPr>
        <p:spPr>
          <a:xfrm>
            <a:off x="7836829" y="252310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2048" name="Google Shape;2048;p108"/>
          <p:cNvSpPr txBox="1"/>
          <p:nvPr/>
        </p:nvSpPr>
        <p:spPr>
          <a:xfrm>
            <a:off x="7228158" y="1884540"/>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3</a:t>
            </a:r>
            <a:endParaRPr sz="1000">
              <a:solidFill>
                <a:schemeClr val="lt2"/>
              </a:solidFill>
              <a:latin typeface="Inter"/>
              <a:ea typeface="Inter"/>
              <a:cs typeface="Inter"/>
              <a:sym typeface="Inter"/>
            </a:endParaRPr>
          </a:p>
        </p:txBody>
      </p:sp>
      <p:sp>
        <p:nvSpPr>
          <p:cNvPr id="2049" name="Google Shape;2049;p108"/>
          <p:cNvSpPr txBox="1"/>
          <p:nvPr/>
        </p:nvSpPr>
        <p:spPr>
          <a:xfrm>
            <a:off x="7685525" y="1546700"/>
            <a:ext cx="723600" cy="10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lt2"/>
                </a:solidFill>
                <a:latin typeface="Inter"/>
                <a:ea typeface="Inter"/>
                <a:cs typeface="Inter"/>
                <a:sym typeface="Inter"/>
              </a:rPr>
              <a:t>?</a:t>
            </a:r>
            <a:endParaRPr sz="6000">
              <a:solidFill>
                <a:schemeClr val="lt2"/>
              </a:solidFill>
              <a:latin typeface="Inter"/>
              <a:ea typeface="Inter"/>
              <a:cs typeface="Inter"/>
              <a:sym typeface="Inter"/>
            </a:endParaRPr>
          </a:p>
        </p:txBody>
      </p:sp>
      <p:sp>
        <p:nvSpPr>
          <p:cNvPr id="2050" name="Google Shape;2050;p108"/>
          <p:cNvSpPr txBox="1"/>
          <p:nvPr/>
        </p:nvSpPr>
        <p:spPr>
          <a:xfrm>
            <a:off x="5085629" y="2436650"/>
            <a:ext cx="2113200" cy="12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EFEFEF"/>
                </a:solidFill>
                <a:latin typeface="Inter"/>
                <a:ea typeface="Inter"/>
                <a:cs typeface="Inter"/>
                <a:sym typeface="Inter"/>
              </a:rPr>
              <a:t>- Cranley-Patterson rotation</a:t>
            </a:r>
            <a:endParaRPr sz="1100">
              <a:solidFill>
                <a:srgbClr val="EFEFEF"/>
              </a:solidFill>
              <a:latin typeface="Inter"/>
              <a:ea typeface="Inter"/>
              <a:cs typeface="Inter"/>
              <a:sym typeface="Inter"/>
            </a:endParaRPr>
          </a:p>
          <a:p>
            <a:pPr indent="0" lvl="0" marL="0" rtl="0" algn="l">
              <a:spcBef>
                <a:spcPts val="0"/>
              </a:spcBef>
              <a:spcAft>
                <a:spcPts val="0"/>
              </a:spcAft>
              <a:buNone/>
            </a:pPr>
            <a:r>
              <a:rPr lang="en" sz="1100">
                <a:solidFill>
                  <a:srgbClr val="EFEFEF"/>
                </a:solidFill>
                <a:latin typeface="Inter"/>
                <a:ea typeface="Inter"/>
                <a:cs typeface="Inter"/>
                <a:sym typeface="Inter"/>
              </a:rPr>
              <a:t>- XOR Scrambling</a:t>
            </a:r>
            <a:endParaRPr sz="1100">
              <a:solidFill>
                <a:srgbClr val="EFEFEF"/>
              </a:solidFill>
              <a:latin typeface="Inter"/>
              <a:ea typeface="Inter"/>
              <a:cs typeface="Inter"/>
              <a:sym typeface="Inter"/>
            </a:endParaRPr>
          </a:p>
          <a:p>
            <a:pPr indent="0" lvl="0" marL="0" rtl="0" algn="l">
              <a:spcBef>
                <a:spcPts val="0"/>
              </a:spcBef>
              <a:spcAft>
                <a:spcPts val="0"/>
              </a:spcAft>
              <a:buNone/>
            </a:pPr>
            <a:r>
              <a:rPr lang="en" sz="1100">
                <a:solidFill>
                  <a:srgbClr val="EFEFEF"/>
                </a:solidFill>
                <a:latin typeface="Inter"/>
                <a:ea typeface="Inter"/>
                <a:cs typeface="Inter"/>
                <a:sym typeface="Inter"/>
              </a:rPr>
              <a:t>- Owen Scrambling</a:t>
            </a:r>
            <a:endParaRPr sz="1100">
              <a:solidFill>
                <a:srgbClr val="EFEFEF"/>
              </a:solidFill>
              <a:latin typeface="Inter"/>
              <a:ea typeface="Inter"/>
              <a:cs typeface="Inter"/>
              <a:sym typeface="Inter"/>
            </a:endParaRPr>
          </a:p>
          <a:p>
            <a:pPr indent="0" lvl="0" marL="457200" rtl="0" algn="l">
              <a:spcBef>
                <a:spcPts val="0"/>
              </a:spcBef>
              <a:spcAft>
                <a:spcPts val="0"/>
              </a:spcAft>
              <a:buNone/>
            </a:pPr>
            <a:r>
              <a:t/>
            </a:r>
            <a:endParaRPr sz="1100">
              <a:solidFill>
                <a:srgbClr val="EFEFEF"/>
              </a:solidFill>
              <a:latin typeface="Inter"/>
              <a:ea typeface="Inter"/>
              <a:cs typeface="Inter"/>
              <a:sym typeface="Inter"/>
            </a:endParaRPr>
          </a:p>
          <a:p>
            <a:pPr indent="0" lvl="0" marL="0" rtl="0" algn="l">
              <a:spcBef>
                <a:spcPts val="0"/>
              </a:spcBef>
              <a:spcAft>
                <a:spcPts val="0"/>
              </a:spcAft>
              <a:buNone/>
            </a:pPr>
            <a:r>
              <a:rPr b="1" lang="en" sz="1100">
                <a:solidFill>
                  <a:srgbClr val="EFEFEF"/>
                </a:solidFill>
                <a:latin typeface="Inter"/>
                <a:ea typeface="Inter"/>
                <a:cs typeface="Inter"/>
                <a:sym typeface="Inter"/>
              </a:rPr>
              <a:t>[Kollig 2002]</a:t>
            </a:r>
            <a:endParaRPr b="1" sz="1100">
              <a:solidFill>
                <a:srgbClr val="EFEFEF"/>
              </a:solidFill>
              <a:latin typeface="Inter"/>
              <a:ea typeface="Inter"/>
              <a:cs typeface="Inter"/>
              <a:sym typeface="Inte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4" name="Shape 2054"/>
        <p:cNvGrpSpPr/>
        <p:nvPr/>
      </p:nvGrpSpPr>
      <p:grpSpPr>
        <a:xfrm>
          <a:off x="0" y="0"/>
          <a:ext cx="0" cy="0"/>
          <a:chOff x="0" y="0"/>
          <a:chExt cx="0" cy="0"/>
        </a:xfrm>
      </p:grpSpPr>
      <p:sp>
        <p:nvSpPr>
          <p:cNvPr id="2055" name="Google Shape;2055;p109"/>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Cranley-Patterson Rotation</a:t>
            </a:r>
            <a:endParaRPr/>
          </a:p>
        </p:txBody>
      </p:sp>
      <p:sp>
        <p:nvSpPr>
          <p:cNvPr id="2056" name="Google Shape;2056;p109"/>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057" name="Google Shape;2057;p109"/>
          <p:cNvPicPr preferRelativeResize="0"/>
          <p:nvPr/>
        </p:nvPicPr>
        <p:blipFill>
          <a:blip r:embed="rId3">
            <a:alphaModFix/>
          </a:blip>
          <a:stretch>
            <a:fillRect/>
          </a:stretch>
        </p:blipFill>
        <p:spPr>
          <a:xfrm>
            <a:off x="415740" y="1202449"/>
            <a:ext cx="2169518" cy="2169501"/>
          </a:xfrm>
          <a:prstGeom prst="rect">
            <a:avLst/>
          </a:prstGeom>
          <a:noFill/>
          <a:ln>
            <a:noFill/>
          </a:ln>
        </p:spPr>
      </p:pic>
      <p:sp>
        <p:nvSpPr>
          <p:cNvPr id="2058" name="Google Shape;2058;p109"/>
          <p:cNvSpPr/>
          <p:nvPr/>
        </p:nvSpPr>
        <p:spPr>
          <a:xfrm>
            <a:off x="2832500" y="1977025"/>
            <a:ext cx="3480300" cy="6378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59" name="Google Shape;2059;p109"/>
          <p:cNvPicPr preferRelativeResize="0"/>
          <p:nvPr/>
        </p:nvPicPr>
        <p:blipFill rotWithShape="1">
          <a:blip r:embed="rId4">
            <a:alphaModFix/>
          </a:blip>
          <a:srcRect b="0" l="0" r="0" t="0"/>
          <a:stretch/>
        </p:blipFill>
        <p:spPr>
          <a:xfrm>
            <a:off x="6513306" y="1202449"/>
            <a:ext cx="2169518" cy="2169501"/>
          </a:xfrm>
          <a:prstGeom prst="rect">
            <a:avLst/>
          </a:prstGeom>
          <a:noFill/>
          <a:ln>
            <a:noFill/>
          </a:ln>
        </p:spPr>
      </p:pic>
      <p:sp>
        <p:nvSpPr>
          <p:cNvPr id="2060" name="Google Shape;2060;p109"/>
          <p:cNvSpPr txBox="1"/>
          <p:nvPr/>
        </p:nvSpPr>
        <p:spPr>
          <a:xfrm>
            <a:off x="3105700" y="1406075"/>
            <a:ext cx="2748900" cy="80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x</a:t>
            </a:r>
            <a:r>
              <a:rPr lang="en" sz="700">
                <a:solidFill>
                  <a:srgbClr val="EFEFEF"/>
                </a:solidFill>
                <a:latin typeface="Inter"/>
                <a:ea typeface="Inter"/>
                <a:cs typeface="Inter"/>
                <a:sym typeface="Inter"/>
              </a:rPr>
              <a:t>output</a:t>
            </a:r>
            <a:r>
              <a:rPr lang="en">
                <a:solidFill>
                  <a:srgbClr val="EFEFEF"/>
                </a:solidFill>
                <a:latin typeface="Inter"/>
                <a:ea typeface="Inter"/>
                <a:cs typeface="Inter"/>
                <a:sym typeface="Inter"/>
              </a:rPr>
              <a:t> = fmod(x</a:t>
            </a:r>
            <a:r>
              <a:rPr lang="en" sz="700">
                <a:solidFill>
                  <a:srgbClr val="EFEFEF"/>
                </a:solidFill>
                <a:latin typeface="Inter"/>
                <a:ea typeface="Inter"/>
                <a:cs typeface="Inter"/>
                <a:sym typeface="Inter"/>
              </a:rPr>
              <a:t>input</a:t>
            </a:r>
            <a:r>
              <a:rPr lang="en">
                <a:solidFill>
                  <a:srgbClr val="EFEFEF"/>
                </a:solidFill>
                <a:latin typeface="Inter"/>
                <a:ea typeface="Inter"/>
                <a:cs typeface="Inter"/>
                <a:sym typeface="Inter"/>
              </a:rPr>
              <a:t> + rand</a:t>
            </a:r>
            <a:r>
              <a:rPr lang="en" sz="700">
                <a:solidFill>
                  <a:srgbClr val="EFEFEF"/>
                </a:solidFill>
                <a:latin typeface="Inter"/>
                <a:ea typeface="Inter"/>
                <a:cs typeface="Inter"/>
                <a:sym typeface="Inter"/>
              </a:rPr>
              <a:t>x</a:t>
            </a:r>
            <a:r>
              <a:rPr lang="en">
                <a:solidFill>
                  <a:srgbClr val="EFEFEF"/>
                </a:solidFill>
                <a:latin typeface="Inter"/>
                <a:ea typeface="Inter"/>
                <a:cs typeface="Inter"/>
                <a:sym typeface="Inter"/>
              </a:rPr>
              <a:t>, 1.0)</a:t>
            </a:r>
            <a:br>
              <a:rPr lang="en">
                <a:solidFill>
                  <a:srgbClr val="EFEFEF"/>
                </a:solidFill>
                <a:latin typeface="Inter"/>
                <a:ea typeface="Inter"/>
                <a:cs typeface="Inter"/>
                <a:sym typeface="Inter"/>
              </a:rPr>
            </a:br>
            <a:r>
              <a:rPr lang="en">
                <a:solidFill>
                  <a:srgbClr val="EFEFEF"/>
                </a:solidFill>
                <a:latin typeface="Inter"/>
                <a:ea typeface="Inter"/>
                <a:cs typeface="Inter"/>
                <a:sym typeface="Inter"/>
              </a:rPr>
              <a:t>y</a:t>
            </a:r>
            <a:r>
              <a:rPr lang="en" sz="700">
                <a:solidFill>
                  <a:srgbClr val="EFEFEF"/>
                </a:solidFill>
                <a:latin typeface="Inter"/>
                <a:ea typeface="Inter"/>
                <a:cs typeface="Inter"/>
                <a:sym typeface="Inter"/>
              </a:rPr>
              <a:t>output</a:t>
            </a:r>
            <a:r>
              <a:rPr lang="en">
                <a:solidFill>
                  <a:srgbClr val="EFEFEF"/>
                </a:solidFill>
                <a:latin typeface="Inter"/>
                <a:ea typeface="Inter"/>
                <a:cs typeface="Inter"/>
                <a:sym typeface="Inter"/>
              </a:rPr>
              <a:t> = fmod(y</a:t>
            </a:r>
            <a:r>
              <a:rPr lang="en" sz="700">
                <a:solidFill>
                  <a:srgbClr val="EFEFEF"/>
                </a:solidFill>
                <a:latin typeface="Inter"/>
                <a:ea typeface="Inter"/>
                <a:cs typeface="Inter"/>
                <a:sym typeface="Inter"/>
              </a:rPr>
              <a:t>input</a:t>
            </a:r>
            <a:r>
              <a:rPr lang="en">
                <a:solidFill>
                  <a:srgbClr val="EFEFEF"/>
                </a:solidFill>
                <a:latin typeface="Inter"/>
                <a:ea typeface="Inter"/>
                <a:cs typeface="Inter"/>
                <a:sym typeface="Inter"/>
              </a:rPr>
              <a:t> + rand</a:t>
            </a:r>
            <a:r>
              <a:rPr lang="en" sz="700">
                <a:solidFill>
                  <a:srgbClr val="EFEFEF"/>
                </a:solidFill>
                <a:latin typeface="Inter"/>
                <a:ea typeface="Inter"/>
                <a:cs typeface="Inter"/>
                <a:sym typeface="Inter"/>
              </a:rPr>
              <a:t>y</a:t>
            </a:r>
            <a:r>
              <a:rPr lang="en">
                <a:solidFill>
                  <a:srgbClr val="EFEFEF"/>
                </a:solidFill>
                <a:latin typeface="Inter"/>
                <a:ea typeface="Inter"/>
                <a:cs typeface="Inter"/>
                <a:sym typeface="Inter"/>
              </a:rPr>
              <a:t>, 1.0</a:t>
            </a:r>
            <a:r>
              <a:rPr lang="en">
                <a:solidFill>
                  <a:srgbClr val="EFEFEF"/>
                </a:solidFill>
                <a:latin typeface="Inter"/>
                <a:ea typeface="Inter"/>
                <a:cs typeface="Inter"/>
                <a:sym typeface="Inter"/>
              </a:rPr>
              <a:t>)</a:t>
            </a:r>
            <a:endParaRPr>
              <a:solidFill>
                <a:srgbClr val="EFEFEF"/>
              </a:solidFill>
              <a:latin typeface="Inter"/>
              <a:ea typeface="Inter"/>
              <a:cs typeface="Inter"/>
              <a:sym typeface="Inter"/>
            </a:endParaRPr>
          </a:p>
        </p:txBody>
      </p:sp>
      <p:cxnSp>
        <p:nvCxnSpPr>
          <p:cNvPr id="2061" name="Google Shape;2061;p109"/>
          <p:cNvCxnSpPr/>
          <p:nvPr/>
        </p:nvCxnSpPr>
        <p:spPr>
          <a:xfrm>
            <a:off x="7284750" y="1268525"/>
            <a:ext cx="0" cy="2007300"/>
          </a:xfrm>
          <a:prstGeom prst="straightConnector1">
            <a:avLst/>
          </a:prstGeom>
          <a:noFill/>
          <a:ln cap="flat" cmpd="sng" w="9525">
            <a:solidFill>
              <a:srgbClr val="666666"/>
            </a:solidFill>
            <a:prstDash val="dash"/>
            <a:round/>
            <a:headEnd len="med" w="med" type="none"/>
            <a:tailEnd len="med" w="med" type="none"/>
          </a:ln>
        </p:spPr>
      </p:cxnSp>
      <p:cxnSp>
        <p:nvCxnSpPr>
          <p:cNvPr id="2062" name="Google Shape;2062;p109"/>
          <p:cNvCxnSpPr/>
          <p:nvPr/>
        </p:nvCxnSpPr>
        <p:spPr>
          <a:xfrm rot="10800000">
            <a:off x="6602450" y="2409225"/>
            <a:ext cx="2029500" cy="0"/>
          </a:xfrm>
          <a:prstGeom prst="straightConnector1">
            <a:avLst/>
          </a:prstGeom>
          <a:noFill/>
          <a:ln cap="flat" cmpd="sng" w="9525">
            <a:solidFill>
              <a:srgbClr val="666666"/>
            </a:solidFill>
            <a:prstDash val="dash"/>
            <a:round/>
            <a:headEnd len="med" w="med" type="none"/>
            <a:tailEnd len="med" w="med" type="none"/>
          </a:ln>
        </p:spPr>
      </p:cxnSp>
      <p:sp>
        <p:nvSpPr>
          <p:cNvPr id="2063" name="Google Shape;2063;p109"/>
          <p:cNvSpPr txBox="1"/>
          <p:nvPr/>
        </p:nvSpPr>
        <p:spPr>
          <a:xfrm>
            <a:off x="2985450" y="2895600"/>
            <a:ext cx="3255600" cy="118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8761D"/>
                </a:solidFill>
                <a:latin typeface="Inter"/>
                <a:ea typeface="Inter"/>
                <a:cs typeface="Inter"/>
                <a:sym typeface="Inter"/>
              </a:rPr>
              <a:t>Pros</a:t>
            </a:r>
            <a:endParaRPr b="1">
              <a:solidFill>
                <a:srgbClr val="38761D"/>
              </a:solidFill>
              <a:latin typeface="Inter"/>
              <a:ea typeface="Inter"/>
              <a:cs typeface="Inter"/>
              <a:sym typeface="Inter"/>
            </a:endParaRPr>
          </a:p>
          <a:p>
            <a:pPr indent="0" lvl="0" marL="0" rtl="0" algn="l">
              <a:spcBef>
                <a:spcPts val="0"/>
              </a:spcBef>
              <a:spcAft>
                <a:spcPts val="0"/>
              </a:spcAft>
              <a:buNone/>
            </a:pPr>
            <a:r>
              <a:rPr lang="en">
                <a:solidFill>
                  <a:srgbClr val="EFEFEF"/>
                </a:solidFill>
                <a:latin typeface="Inter"/>
                <a:ea typeface="Inter"/>
                <a:cs typeface="Inter"/>
                <a:sym typeface="Inter"/>
              </a:rPr>
              <a:t>  </a:t>
            </a:r>
            <a:r>
              <a:rPr lang="en">
                <a:solidFill>
                  <a:srgbClr val="38761D"/>
                </a:solidFill>
                <a:latin typeface="Inter"/>
                <a:ea typeface="Inter"/>
                <a:cs typeface="Inter"/>
                <a:sym typeface="Inter"/>
              </a:rPr>
              <a:t>+</a:t>
            </a:r>
            <a:r>
              <a:rPr lang="en">
                <a:solidFill>
                  <a:srgbClr val="EFEFEF"/>
                </a:solidFill>
                <a:latin typeface="Inter"/>
                <a:ea typeface="Inter"/>
                <a:cs typeface="Inter"/>
                <a:sym typeface="Inter"/>
              </a:rPr>
              <a:t> </a:t>
            </a:r>
            <a:r>
              <a:rPr lang="en">
                <a:solidFill>
                  <a:srgbClr val="EFEFEF"/>
                </a:solidFill>
                <a:latin typeface="Inter"/>
                <a:ea typeface="Inter"/>
                <a:cs typeface="Inter"/>
                <a:sym typeface="Inter"/>
              </a:rPr>
              <a:t>Simple</a:t>
            </a:r>
            <a:endParaRPr>
              <a:solidFill>
                <a:srgbClr val="EFEFEF"/>
              </a:solidFill>
              <a:latin typeface="Inter"/>
              <a:ea typeface="Inter"/>
              <a:cs typeface="Inter"/>
              <a:sym typeface="Inter"/>
            </a:endParaRPr>
          </a:p>
          <a:p>
            <a:pPr indent="0" lvl="0" marL="0" rtl="0" algn="l">
              <a:spcBef>
                <a:spcPts val="0"/>
              </a:spcBef>
              <a:spcAft>
                <a:spcPts val="0"/>
              </a:spcAft>
              <a:buNone/>
            </a:pPr>
            <a:br>
              <a:rPr lang="en">
                <a:solidFill>
                  <a:srgbClr val="EFEFEF"/>
                </a:solidFill>
                <a:latin typeface="Inter"/>
                <a:ea typeface="Inter"/>
                <a:cs typeface="Inter"/>
                <a:sym typeface="Inter"/>
              </a:rPr>
            </a:br>
            <a:r>
              <a:rPr lang="en">
                <a:solidFill>
                  <a:srgbClr val="CC0000"/>
                </a:solidFill>
                <a:latin typeface="Inter"/>
                <a:ea typeface="Inter"/>
                <a:cs typeface="Inter"/>
                <a:sym typeface="Inter"/>
              </a:rPr>
              <a:t>Cons</a:t>
            </a:r>
            <a:endParaRPr>
              <a:solidFill>
                <a:srgbClr val="CC0000"/>
              </a:solidFill>
              <a:latin typeface="Inter"/>
              <a:ea typeface="Inter"/>
              <a:cs typeface="Inter"/>
              <a:sym typeface="Inter"/>
            </a:endParaRPr>
          </a:p>
          <a:p>
            <a:pPr indent="0" lvl="0" marL="0" rtl="0" algn="l">
              <a:spcBef>
                <a:spcPts val="0"/>
              </a:spcBef>
              <a:spcAft>
                <a:spcPts val="0"/>
              </a:spcAft>
              <a:buNone/>
            </a:pPr>
            <a:r>
              <a:rPr lang="en">
                <a:solidFill>
                  <a:srgbClr val="CC0000"/>
                </a:solidFill>
                <a:latin typeface="Inter"/>
                <a:ea typeface="Inter"/>
                <a:cs typeface="Inter"/>
                <a:sym typeface="Inter"/>
              </a:rPr>
              <a:t>  -</a:t>
            </a:r>
            <a:r>
              <a:rPr lang="en">
                <a:solidFill>
                  <a:srgbClr val="EFEFEF"/>
                </a:solidFill>
                <a:latin typeface="Inter"/>
                <a:ea typeface="Inter"/>
                <a:cs typeface="Inter"/>
                <a:sym typeface="Inter"/>
              </a:rPr>
              <a:t> </a:t>
            </a:r>
            <a:r>
              <a:rPr lang="en">
                <a:solidFill>
                  <a:srgbClr val="EFEFEF"/>
                </a:solidFill>
                <a:latin typeface="Inter"/>
                <a:ea typeface="Inter"/>
                <a:cs typeface="Inter"/>
                <a:sym typeface="Inter"/>
              </a:rPr>
              <a:t>Breaks stratification properties</a:t>
            </a:r>
            <a:endParaRPr>
              <a:solidFill>
                <a:srgbClr val="EFEFEF"/>
              </a:solidFill>
              <a:latin typeface="Inter"/>
              <a:ea typeface="Inter"/>
              <a:cs typeface="Inter"/>
              <a:sym typeface="Inter"/>
            </a:endParaRPr>
          </a:p>
        </p:txBody>
      </p:sp>
      <p:sp>
        <p:nvSpPr>
          <p:cNvPr id="2064" name="Google Shape;2064;p109"/>
          <p:cNvSpPr/>
          <p:nvPr/>
        </p:nvSpPr>
        <p:spPr>
          <a:xfrm>
            <a:off x="7232168" y="2354512"/>
            <a:ext cx="108600" cy="1086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109"/>
          <p:cNvSpPr/>
          <p:nvPr/>
        </p:nvSpPr>
        <p:spPr>
          <a:xfrm>
            <a:off x="455959" y="3220666"/>
            <a:ext cx="108600" cy="1086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56"/>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Ray Tracing: from offline to real-time</a:t>
            </a:r>
            <a:endParaRPr/>
          </a:p>
        </p:txBody>
      </p:sp>
      <p:sp>
        <p:nvSpPr>
          <p:cNvPr id="562" name="Google Shape;562;p56"/>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563" name="Google Shape;563;p56"/>
          <p:cNvSpPr/>
          <p:nvPr/>
        </p:nvSpPr>
        <p:spPr>
          <a:xfrm>
            <a:off x="1075141" y="1158475"/>
            <a:ext cx="3427200" cy="15924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56"/>
          <p:cNvSpPr/>
          <p:nvPr/>
        </p:nvSpPr>
        <p:spPr>
          <a:xfrm>
            <a:off x="4607868" y="1158475"/>
            <a:ext cx="3427200" cy="15924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56"/>
          <p:cNvSpPr txBox="1"/>
          <p:nvPr/>
        </p:nvSpPr>
        <p:spPr>
          <a:xfrm>
            <a:off x="1040020" y="1103125"/>
            <a:ext cx="30861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EFEFEF"/>
                </a:solidFill>
                <a:latin typeface="Inter"/>
                <a:ea typeface="Inter"/>
                <a:cs typeface="Inter"/>
                <a:sym typeface="Inter"/>
              </a:rPr>
              <a:t>Choose your rays wisely</a:t>
            </a:r>
            <a:endParaRPr b="1" sz="1500">
              <a:solidFill>
                <a:srgbClr val="EFEFEF"/>
              </a:solidFill>
              <a:latin typeface="Inter"/>
              <a:ea typeface="Inter"/>
              <a:cs typeface="Inter"/>
              <a:sym typeface="Inter"/>
            </a:endParaRPr>
          </a:p>
        </p:txBody>
      </p:sp>
      <p:sp>
        <p:nvSpPr>
          <p:cNvPr id="566" name="Google Shape;566;p56"/>
          <p:cNvSpPr txBox="1"/>
          <p:nvPr/>
        </p:nvSpPr>
        <p:spPr>
          <a:xfrm>
            <a:off x="4594624" y="1103125"/>
            <a:ext cx="3427200" cy="6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EFEFEF"/>
                </a:solidFill>
                <a:latin typeface="Inter"/>
                <a:ea typeface="Inter"/>
                <a:cs typeface="Inter"/>
                <a:sym typeface="Inter"/>
              </a:rPr>
              <a:t>Choose your (not) RND numbers carefully</a:t>
            </a:r>
            <a:endParaRPr b="1">
              <a:solidFill>
                <a:srgbClr val="EFEFEF"/>
              </a:solidFill>
              <a:latin typeface="Inter"/>
              <a:ea typeface="Inter"/>
              <a:cs typeface="Inter"/>
              <a:sym typeface="Inter"/>
            </a:endParaRPr>
          </a:p>
        </p:txBody>
      </p:sp>
      <p:sp>
        <p:nvSpPr>
          <p:cNvPr id="567" name="Google Shape;567;p56"/>
          <p:cNvSpPr txBox="1"/>
          <p:nvPr/>
        </p:nvSpPr>
        <p:spPr>
          <a:xfrm>
            <a:off x="1116225" y="1560325"/>
            <a:ext cx="3353400" cy="1038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Monte Carlo integration</a:t>
            </a:r>
            <a:endParaRPr>
              <a:solidFill>
                <a:srgbClr val="EFEFEF"/>
              </a:solidFill>
              <a:latin typeface="Inter"/>
              <a:ea typeface="Inter"/>
              <a:cs typeface="Inter"/>
              <a:sym typeface="Inter"/>
            </a:endParaRPr>
          </a:p>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Variance, error</a:t>
            </a:r>
            <a:endParaRPr>
              <a:solidFill>
                <a:srgbClr val="EFEFEF"/>
              </a:solidFill>
              <a:latin typeface="Inter"/>
              <a:ea typeface="Inter"/>
              <a:cs typeface="Inter"/>
              <a:sym typeface="Inter"/>
            </a:endParaRPr>
          </a:p>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Importance sampling</a:t>
            </a:r>
            <a:endParaRPr>
              <a:solidFill>
                <a:srgbClr val="EFEFEF"/>
              </a:solidFill>
              <a:latin typeface="Inter"/>
              <a:ea typeface="Inter"/>
              <a:cs typeface="Inter"/>
              <a:sym typeface="Inter"/>
            </a:endParaRPr>
          </a:p>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Multiple importance sampling</a:t>
            </a:r>
            <a:br>
              <a:rPr lang="en">
                <a:solidFill>
                  <a:srgbClr val="EFEFEF"/>
                </a:solidFill>
                <a:latin typeface="Inter"/>
                <a:ea typeface="Inter"/>
                <a:cs typeface="Inter"/>
                <a:sym typeface="Inter"/>
              </a:rPr>
            </a:br>
            <a:endParaRPr>
              <a:solidFill>
                <a:srgbClr val="EFEFEF"/>
              </a:solidFill>
              <a:latin typeface="Inter"/>
              <a:ea typeface="Inter"/>
              <a:cs typeface="Inter"/>
              <a:sym typeface="Inter"/>
            </a:endParaRPr>
          </a:p>
        </p:txBody>
      </p:sp>
      <p:sp>
        <p:nvSpPr>
          <p:cNvPr id="568" name="Google Shape;568;p56"/>
          <p:cNvSpPr txBox="1"/>
          <p:nvPr/>
        </p:nvSpPr>
        <p:spPr>
          <a:xfrm>
            <a:off x="4621425" y="1712725"/>
            <a:ext cx="3353400" cy="1038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Domain warping </a:t>
            </a:r>
            <a:r>
              <a:rPr b="1" lang="en">
                <a:solidFill>
                  <a:schemeClr val="lt1"/>
                </a:solidFill>
                <a:latin typeface="Inter"/>
                <a:ea typeface="Inter"/>
                <a:cs typeface="Inter"/>
                <a:sym typeface="Inter"/>
              </a:rPr>
              <a:t>[Pharr 2019]</a:t>
            </a:r>
            <a:endParaRPr>
              <a:solidFill>
                <a:srgbClr val="EFEFEF"/>
              </a:solidFill>
              <a:latin typeface="Inter"/>
              <a:ea typeface="Inter"/>
              <a:cs typeface="Inter"/>
              <a:sym typeface="Inter"/>
            </a:endParaRPr>
          </a:p>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Quasi-random sequences</a:t>
            </a:r>
            <a:endParaRPr>
              <a:solidFill>
                <a:srgbClr val="EFEFEF"/>
              </a:solidFill>
              <a:latin typeface="Inter"/>
              <a:ea typeface="Inter"/>
              <a:cs typeface="Inter"/>
              <a:sym typeface="Inter"/>
            </a:endParaRPr>
          </a:p>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Low discrepancy, stratification</a:t>
            </a:r>
            <a:endParaRPr>
              <a:solidFill>
                <a:srgbClr val="EFEFEF"/>
              </a:solidFill>
              <a:latin typeface="Inter"/>
              <a:ea typeface="Inter"/>
              <a:cs typeface="Inter"/>
              <a:sym typeface="Inter"/>
            </a:endParaRPr>
          </a:p>
          <a:p>
            <a:pPr indent="0" lvl="0" marL="457200" rtl="0" algn="l">
              <a:spcBef>
                <a:spcPts val="0"/>
              </a:spcBef>
              <a:spcAft>
                <a:spcPts val="0"/>
              </a:spcAft>
              <a:buNone/>
            </a:pPr>
            <a:r>
              <a:t/>
            </a:r>
            <a:endParaRPr>
              <a:solidFill>
                <a:srgbClr val="EFEFEF"/>
              </a:solidFill>
              <a:latin typeface="Inter"/>
              <a:ea typeface="Inter"/>
              <a:cs typeface="Inter"/>
              <a:sym typeface="Inte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9" name="Shape 2069"/>
        <p:cNvGrpSpPr/>
        <p:nvPr/>
      </p:nvGrpSpPr>
      <p:grpSpPr>
        <a:xfrm>
          <a:off x="0" y="0"/>
          <a:ext cx="0" cy="0"/>
          <a:chOff x="0" y="0"/>
          <a:chExt cx="0" cy="0"/>
        </a:xfrm>
      </p:grpSpPr>
      <p:sp>
        <p:nvSpPr>
          <p:cNvPr id="2070" name="Google Shape;2070;p110"/>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Cranley-Patterson Rotation</a:t>
            </a:r>
            <a:endParaRPr/>
          </a:p>
        </p:txBody>
      </p:sp>
      <p:sp>
        <p:nvSpPr>
          <p:cNvPr id="2071" name="Google Shape;2071;p110"/>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072" name="Google Shape;2072;p110"/>
          <p:cNvPicPr preferRelativeResize="0"/>
          <p:nvPr/>
        </p:nvPicPr>
        <p:blipFill>
          <a:blip r:embed="rId3">
            <a:alphaModFix/>
          </a:blip>
          <a:stretch>
            <a:fillRect/>
          </a:stretch>
        </p:blipFill>
        <p:spPr>
          <a:xfrm>
            <a:off x="415740" y="1202449"/>
            <a:ext cx="2169518" cy="2169501"/>
          </a:xfrm>
          <a:prstGeom prst="rect">
            <a:avLst/>
          </a:prstGeom>
          <a:noFill/>
          <a:ln>
            <a:noFill/>
          </a:ln>
        </p:spPr>
      </p:pic>
      <p:sp>
        <p:nvSpPr>
          <p:cNvPr id="2073" name="Google Shape;2073;p110"/>
          <p:cNvSpPr/>
          <p:nvPr/>
        </p:nvSpPr>
        <p:spPr>
          <a:xfrm>
            <a:off x="2832500" y="1977025"/>
            <a:ext cx="3480300" cy="6378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74" name="Google Shape;2074;p110"/>
          <p:cNvPicPr preferRelativeResize="0"/>
          <p:nvPr/>
        </p:nvPicPr>
        <p:blipFill rotWithShape="1">
          <a:blip r:embed="rId4">
            <a:alphaModFix/>
          </a:blip>
          <a:srcRect b="0" l="0" r="0" t="0"/>
          <a:stretch/>
        </p:blipFill>
        <p:spPr>
          <a:xfrm>
            <a:off x="6513306" y="1202449"/>
            <a:ext cx="2169518" cy="2169501"/>
          </a:xfrm>
          <a:prstGeom prst="rect">
            <a:avLst/>
          </a:prstGeom>
          <a:noFill/>
          <a:ln>
            <a:noFill/>
          </a:ln>
        </p:spPr>
      </p:pic>
      <p:sp>
        <p:nvSpPr>
          <p:cNvPr id="2075" name="Google Shape;2075;p110"/>
          <p:cNvSpPr txBox="1"/>
          <p:nvPr/>
        </p:nvSpPr>
        <p:spPr>
          <a:xfrm>
            <a:off x="3105700" y="1406075"/>
            <a:ext cx="2748900" cy="80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x</a:t>
            </a:r>
            <a:r>
              <a:rPr lang="en" sz="700">
                <a:solidFill>
                  <a:srgbClr val="EFEFEF"/>
                </a:solidFill>
                <a:latin typeface="Inter"/>
                <a:ea typeface="Inter"/>
                <a:cs typeface="Inter"/>
                <a:sym typeface="Inter"/>
              </a:rPr>
              <a:t>output</a:t>
            </a:r>
            <a:r>
              <a:rPr lang="en">
                <a:solidFill>
                  <a:srgbClr val="EFEFEF"/>
                </a:solidFill>
                <a:latin typeface="Inter"/>
                <a:ea typeface="Inter"/>
                <a:cs typeface="Inter"/>
                <a:sym typeface="Inter"/>
              </a:rPr>
              <a:t> = fmod(x</a:t>
            </a:r>
            <a:r>
              <a:rPr lang="en" sz="700">
                <a:solidFill>
                  <a:srgbClr val="EFEFEF"/>
                </a:solidFill>
                <a:latin typeface="Inter"/>
                <a:ea typeface="Inter"/>
                <a:cs typeface="Inter"/>
                <a:sym typeface="Inter"/>
              </a:rPr>
              <a:t>input</a:t>
            </a:r>
            <a:r>
              <a:rPr lang="en">
                <a:solidFill>
                  <a:srgbClr val="EFEFEF"/>
                </a:solidFill>
                <a:latin typeface="Inter"/>
                <a:ea typeface="Inter"/>
                <a:cs typeface="Inter"/>
                <a:sym typeface="Inter"/>
              </a:rPr>
              <a:t> + rand</a:t>
            </a:r>
            <a:r>
              <a:rPr lang="en" sz="700">
                <a:solidFill>
                  <a:srgbClr val="EFEFEF"/>
                </a:solidFill>
                <a:latin typeface="Inter"/>
                <a:ea typeface="Inter"/>
                <a:cs typeface="Inter"/>
                <a:sym typeface="Inter"/>
              </a:rPr>
              <a:t>x</a:t>
            </a:r>
            <a:r>
              <a:rPr lang="en">
                <a:solidFill>
                  <a:srgbClr val="EFEFEF"/>
                </a:solidFill>
                <a:latin typeface="Inter"/>
                <a:ea typeface="Inter"/>
                <a:cs typeface="Inter"/>
                <a:sym typeface="Inter"/>
              </a:rPr>
              <a:t>, 1.0)</a:t>
            </a:r>
            <a:br>
              <a:rPr lang="en">
                <a:solidFill>
                  <a:srgbClr val="EFEFEF"/>
                </a:solidFill>
                <a:latin typeface="Inter"/>
                <a:ea typeface="Inter"/>
                <a:cs typeface="Inter"/>
                <a:sym typeface="Inter"/>
              </a:rPr>
            </a:br>
            <a:r>
              <a:rPr lang="en">
                <a:solidFill>
                  <a:srgbClr val="EFEFEF"/>
                </a:solidFill>
                <a:latin typeface="Inter"/>
                <a:ea typeface="Inter"/>
                <a:cs typeface="Inter"/>
                <a:sym typeface="Inter"/>
              </a:rPr>
              <a:t>y</a:t>
            </a:r>
            <a:r>
              <a:rPr lang="en" sz="700">
                <a:solidFill>
                  <a:srgbClr val="EFEFEF"/>
                </a:solidFill>
                <a:latin typeface="Inter"/>
                <a:ea typeface="Inter"/>
                <a:cs typeface="Inter"/>
                <a:sym typeface="Inter"/>
              </a:rPr>
              <a:t>output</a:t>
            </a:r>
            <a:r>
              <a:rPr lang="en">
                <a:solidFill>
                  <a:srgbClr val="EFEFEF"/>
                </a:solidFill>
                <a:latin typeface="Inter"/>
                <a:ea typeface="Inter"/>
                <a:cs typeface="Inter"/>
                <a:sym typeface="Inter"/>
              </a:rPr>
              <a:t> = fmod(y</a:t>
            </a:r>
            <a:r>
              <a:rPr lang="en" sz="700">
                <a:solidFill>
                  <a:srgbClr val="EFEFEF"/>
                </a:solidFill>
                <a:latin typeface="Inter"/>
                <a:ea typeface="Inter"/>
                <a:cs typeface="Inter"/>
                <a:sym typeface="Inter"/>
              </a:rPr>
              <a:t>input</a:t>
            </a:r>
            <a:r>
              <a:rPr lang="en">
                <a:solidFill>
                  <a:srgbClr val="EFEFEF"/>
                </a:solidFill>
                <a:latin typeface="Inter"/>
                <a:ea typeface="Inter"/>
                <a:cs typeface="Inter"/>
                <a:sym typeface="Inter"/>
              </a:rPr>
              <a:t> + rand</a:t>
            </a:r>
            <a:r>
              <a:rPr lang="en" sz="700">
                <a:solidFill>
                  <a:srgbClr val="EFEFEF"/>
                </a:solidFill>
                <a:latin typeface="Inter"/>
                <a:ea typeface="Inter"/>
                <a:cs typeface="Inter"/>
                <a:sym typeface="Inter"/>
              </a:rPr>
              <a:t>y</a:t>
            </a:r>
            <a:r>
              <a:rPr lang="en">
                <a:solidFill>
                  <a:srgbClr val="EFEFEF"/>
                </a:solidFill>
                <a:latin typeface="Inter"/>
                <a:ea typeface="Inter"/>
                <a:cs typeface="Inter"/>
                <a:sym typeface="Inter"/>
              </a:rPr>
              <a:t>, 1.0)</a:t>
            </a:r>
            <a:endParaRPr>
              <a:solidFill>
                <a:srgbClr val="EFEFEF"/>
              </a:solidFill>
              <a:latin typeface="Inter"/>
              <a:ea typeface="Inter"/>
              <a:cs typeface="Inter"/>
              <a:sym typeface="Inter"/>
            </a:endParaRPr>
          </a:p>
        </p:txBody>
      </p:sp>
      <p:cxnSp>
        <p:nvCxnSpPr>
          <p:cNvPr id="2076" name="Google Shape;2076;p110"/>
          <p:cNvCxnSpPr/>
          <p:nvPr/>
        </p:nvCxnSpPr>
        <p:spPr>
          <a:xfrm>
            <a:off x="7284750" y="1268525"/>
            <a:ext cx="0" cy="2007300"/>
          </a:xfrm>
          <a:prstGeom prst="straightConnector1">
            <a:avLst/>
          </a:prstGeom>
          <a:noFill/>
          <a:ln cap="flat" cmpd="sng" w="9525">
            <a:solidFill>
              <a:srgbClr val="666666"/>
            </a:solidFill>
            <a:prstDash val="dash"/>
            <a:round/>
            <a:headEnd len="med" w="med" type="none"/>
            <a:tailEnd len="med" w="med" type="none"/>
          </a:ln>
        </p:spPr>
      </p:cxnSp>
      <p:cxnSp>
        <p:nvCxnSpPr>
          <p:cNvPr id="2077" name="Google Shape;2077;p110"/>
          <p:cNvCxnSpPr/>
          <p:nvPr/>
        </p:nvCxnSpPr>
        <p:spPr>
          <a:xfrm rot="10800000">
            <a:off x="6602450" y="2409225"/>
            <a:ext cx="2029500" cy="0"/>
          </a:xfrm>
          <a:prstGeom prst="straightConnector1">
            <a:avLst/>
          </a:prstGeom>
          <a:noFill/>
          <a:ln cap="flat" cmpd="sng" w="9525">
            <a:solidFill>
              <a:srgbClr val="666666"/>
            </a:solidFill>
            <a:prstDash val="dash"/>
            <a:round/>
            <a:headEnd len="med" w="med" type="none"/>
            <a:tailEnd len="med" w="med" type="none"/>
          </a:ln>
        </p:spPr>
      </p:cxnSp>
      <p:sp>
        <p:nvSpPr>
          <p:cNvPr id="2078" name="Google Shape;2078;p110"/>
          <p:cNvSpPr txBox="1"/>
          <p:nvPr/>
        </p:nvSpPr>
        <p:spPr>
          <a:xfrm>
            <a:off x="2985450" y="2895600"/>
            <a:ext cx="3255600" cy="118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8761D"/>
                </a:solidFill>
                <a:latin typeface="Inter"/>
                <a:ea typeface="Inter"/>
                <a:cs typeface="Inter"/>
                <a:sym typeface="Inter"/>
              </a:rPr>
              <a:t>Pros</a:t>
            </a:r>
            <a:endParaRPr b="1">
              <a:solidFill>
                <a:srgbClr val="38761D"/>
              </a:solidFill>
              <a:latin typeface="Inter"/>
              <a:ea typeface="Inter"/>
              <a:cs typeface="Inter"/>
              <a:sym typeface="Inter"/>
            </a:endParaRPr>
          </a:p>
          <a:p>
            <a:pPr indent="0" lvl="0" marL="0" rtl="0" algn="l">
              <a:spcBef>
                <a:spcPts val="0"/>
              </a:spcBef>
              <a:spcAft>
                <a:spcPts val="0"/>
              </a:spcAft>
              <a:buNone/>
            </a:pPr>
            <a:r>
              <a:rPr lang="en">
                <a:solidFill>
                  <a:srgbClr val="EFEFEF"/>
                </a:solidFill>
                <a:latin typeface="Inter"/>
                <a:ea typeface="Inter"/>
                <a:cs typeface="Inter"/>
                <a:sym typeface="Inter"/>
              </a:rPr>
              <a:t>  </a:t>
            </a:r>
            <a:r>
              <a:rPr lang="en">
                <a:solidFill>
                  <a:srgbClr val="38761D"/>
                </a:solidFill>
                <a:latin typeface="Inter"/>
                <a:ea typeface="Inter"/>
                <a:cs typeface="Inter"/>
                <a:sym typeface="Inter"/>
              </a:rPr>
              <a:t>+</a:t>
            </a:r>
            <a:r>
              <a:rPr lang="en">
                <a:solidFill>
                  <a:srgbClr val="EFEFEF"/>
                </a:solidFill>
                <a:latin typeface="Inter"/>
                <a:ea typeface="Inter"/>
                <a:cs typeface="Inter"/>
                <a:sym typeface="Inter"/>
              </a:rPr>
              <a:t> Simple</a:t>
            </a:r>
            <a:endParaRPr>
              <a:solidFill>
                <a:srgbClr val="EFEFEF"/>
              </a:solidFill>
              <a:latin typeface="Inter"/>
              <a:ea typeface="Inter"/>
              <a:cs typeface="Inter"/>
              <a:sym typeface="Inter"/>
            </a:endParaRPr>
          </a:p>
          <a:p>
            <a:pPr indent="0" lvl="0" marL="0" rtl="0" algn="l">
              <a:spcBef>
                <a:spcPts val="0"/>
              </a:spcBef>
              <a:spcAft>
                <a:spcPts val="0"/>
              </a:spcAft>
              <a:buNone/>
            </a:pPr>
            <a:br>
              <a:rPr lang="en">
                <a:solidFill>
                  <a:srgbClr val="EFEFEF"/>
                </a:solidFill>
                <a:latin typeface="Inter"/>
                <a:ea typeface="Inter"/>
                <a:cs typeface="Inter"/>
                <a:sym typeface="Inter"/>
              </a:rPr>
            </a:br>
            <a:r>
              <a:rPr lang="en">
                <a:solidFill>
                  <a:srgbClr val="CC0000"/>
                </a:solidFill>
                <a:latin typeface="Inter"/>
                <a:ea typeface="Inter"/>
                <a:cs typeface="Inter"/>
                <a:sym typeface="Inter"/>
              </a:rPr>
              <a:t>Cons</a:t>
            </a:r>
            <a:endParaRPr>
              <a:solidFill>
                <a:srgbClr val="CC0000"/>
              </a:solidFill>
              <a:latin typeface="Inter"/>
              <a:ea typeface="Inter"/>
              <a:cs typeface="Inter"/>
              <a:sym typeface="Inter"/>
            </a:endParaRPr>
          </a:p>
          <a:p>
            <a:pPr indent="0" lvl="0" marL="0" rtl="0" algn="l">
              <a:spcBef>
                <a:spcPts val="0"/>
              </a:spcBef>
              <a:spcAft>
                <a:spcPts val="0"/>
              </a:spcAft>
              <a:buNone/>
            </a:pPr>
            <a:r>
              <a:rPr lang="en">
                <a:solidFill>
                  <a:srgbClr val="CC0000"/>
                </a:solidFill>
                <a:latin typeface="Inter"/>
                <a:ea typeface="Inter"/>
                <a:cs typeface="Inter"/>
                <a:sym typeface="Inter"/>
              </a:rPr>
              <a:t>  -</a:t>
            </a:r>
            <a:r>
              <a:rPr lang="en">
                <a:solidFill>
                  <a:srgbClr val="EFEFEF"/>
                </a:solidFill>
                <a:latin typeface="Inter"/>
                <a:ea typeface="Inter"/>
                <a:cs typeface="Inter"/>
                <a:sym typeface="Inter"/>
              </a:rPr>
              <a:t> Breaks stratification properties</a:t>
            </a:r>
            <a:endParaRPr>
              <a:solidFill>
                <a:srgbClr val="EFEFEF"/>
              </a:solidFill>
              <a:latin typeface="Inter"/>
              <a:ea typeface="Inter"/>
              <a:cs typeface="Inter"/>
              <a:sym typeface="Inter"/>
            </a:endParaRPr>
          </a:p>
        </p:txBody>
      </p:sp>
      <p:pic>
        <p:nvPicPr>
          <p:cNvPr id="2079" name="Google Shape;2079;p110"/>
          <p:cNvPicPr preferRelativeResize="0"/>
          <p:nvPr/>
        </p:nvPicPr>
        <p:blipFill>
          <a:blip r:embed="rId5">
            <a:alphaModFix/>
          </a:blip>
          <a:stretch>
            <a:fillRect/>
          </a:stretch>
        </p:blipFill>
        <p:spPr>
          <a:xfrm>
            <a:off x="1148228" y="-227934"/>
            <a:ext cx="6786024" cy="565387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3" name="Shape 2083"/>
        <p:cNvGrpSpPr/>
        <p:nvPr/>
      </p:nvGrpSpPr>
      <p:grpSpPr>
        <a:xfrm>
          <a:off x="0" y="0"/>
          <a:ext cx="0" cy="0"/>
          <a:chOff x="0" y="0"/>
          <a:chExt cx="0" cy="0"/>
        </a:xfrm>
      </p:grpSpPr>
      <p:sp>
        <p:nvSpPr>
          <p:cNvPr id="2084" name="Google Shape;2084;p111"/>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XOR Scrambling</a:t>
            </a:r>
            <a:endParaRPr/>
          </a:p>
        </p:txBody>
      </p:sp>
      <p:sp>
        <p:nvSpPr>
          <p:cNvPr id="2085" name="Google Shape;2085;p111"/>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086" name="Google Shape;2086;p111"/>
          <p:cNvPicPr preferRelativeResize="0"/>
          <p:nvPr/>
        </p:nvPicPr>
        <p:blipFill>
          <a:blip r:embed="rId3">
            <a:alphaModFix/>
          </a:blip>
          <a:stretch>
            <a:fillRect/>
          </a:stretch>
        </p:blipFill>
        <p:spPr>
          <a:xfrm>
            <a:off x="415740" y="1202449"/>
            <a:ext cx="2169518" cy="2169501"/>
          </a:xfrm>
          <a:prstGeom prst="rect">
            <a:avLst/>
          </a:prstGeom>
          <a:noFill/>
          <a:ln>
            <a:noFill/>
          </a:ln>
        </p:spPr>
      </p:pic>
      <p:sp>
        <p:nvSpPr>
          <p:cNvPr id="2087" name="Google Shape;2087;p111"/>
          <p:cNvSpPr/>
          <p:nvPr/>
        </p:nvSpPr>
        <p:spPr>
          <a:xfrm>
            <a:off x="2832500" y="1977025"/>
            <a:ext cx="3480300" cy="6378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88" name="Google Shape;2088;p111"/>
          <p:cNvPicPr preferRelativeResize="0"/>
          <p:nvPr/>
        </p:nvPicPr>
        <p:blipFill rotWithShape="1">
          <a:blip r:embed="rId4">
            <a:alphaModFix/>
          </a:blip>
          <a:srcRect b="0" l="0" r="0" t="0"/>
          <a:stretch/>
        </p:blipFill>
        <p:spPr>
          <a:xfrm>
            <a:off x="6513306" y="1202449"/>
            <a:ext cx="2169518" cy="2169501"/>
          </a:xfrm>
          <a:prstGeom prst="rect">
            <a:avLst/>
          </a:prstGeom>
          <a:noFill/>
          <a:ln>
            <a:noFill/>
          </a:ln>
        </p:spPr>
      </p:pic>
      <p:sp>
        <p:nvSpPr>
          <p:cNvPr id="2089" name="Google Shape;2089;p111"/>
          <p:cNvSpPr txBox="1"/>
          <p:nvPr/>
        </p:nvSpPr>
        <p:spPr>
          <a:xfrm>
            <a:off x="2973121" y="1406075"/>
            <a:ext cx="1740600" cy="80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x</a:t>
            </a:r>
            <a:r>
              <a:rPr lang="en" sz="700">
                <a:solidFill>
                  <a:srgbClr val="EFEFEF"/>
                </a:solidFill>
                <a:latin typeface="Inter"/>
                <a:ea typeface="Inter"/>
                <a:cs typeface="Inter"/>
                <a:sym typeface="Inter"/>
              </a:rPr>
              <a:t>output</a:t>
            </a:r>
            <a:r>
              <a:rPr lang="en">
                <a:solidFill>
                  <a:srgbClr val="EFEFEF"/>
                </a:solidFill>
                <a:latin typeface="Inter"/>
                <a:ea typeface="Inter"/>
                <a:cs typeface="Inter"/>
                <a:sym typeface="Inter"/>
              </a:rPr>
              <a:t> = x</a:t>
            </a:r>
            <a:r>
              <a:rPr lang="en" sz="700">
                <a:solidFill>
                  <a:srgbClr val="EFEFEF"/>
                </a:solidFill>
                <a:latin typeface="Inter"/>
                <a:ea typeface="Inter"/>
                <a:cs typeface="Inter"/>
                <a:sym typeface="Inter"/>
              </a:rPr>
              <a:t>input</a:t>
            </a:r>
            <a:r>
              <a:rPr lang="en">
                <a:solidFill>
                  <a:srgbClr val="EFEFEF"/>
                </a:solidFill>
                <a:latin typeface="Inter"/>
                <a:ea typeface="Inter"/>
                <a:cs typeface="Inter"/>
                <a:sym typeface="Inter"/>
              </a:rPr>
              <a:t> ^ rand</a:t>
            </a:r>
            <a:r>
              <a:rPr lang="en" sz="700">
                <a:solidFill>
                  <a:srgbClr val="EFEFEF"/>
                </a:solidFill>
                <a:latin typeface="Inter"/>
                <a:ea typeface="Inter"/>
                <a:cs typeface="Inter"/>
                <a:sym typeface="Inter"/>
              </a:rPr>
              <a:t>x</a:t>
            </a:r>
            <a:br>
              <a:rPr lang="en">
                <a:solidFill>
                  <a:srgbClr val="EFEFEF"/>
                </a:solidFill>
                <a:latin typeface="Inter"/>
                <a:ea typeface="Inter"/>
                <a:cs typeface="Inter"/>
                <a:sym typeface="Inter"/>
              </a:rPr>
            </a:br>
            <a:r>
              <a:rPr lang="en">
                <a:solidFill>
                  <a:srgbClr val="EFEFEF"/>
                </a:solidFill>
                <a:latin typeface="Inter"/>
                <a:ea typeface="Inter"/>
                <a:cs typeface="Inter"/>
                <a:sym typeface="Inter"/>
              </a:rPr>
              <a:t>y</a:t>
            </a:r>
            <a:r>
              <a:rPr lang="en" sz="700">
                <a:solidFill>
                  <a:srgbClr val="EFEFEF"/>
                </a:solidFill>
                <a:latin typeface="Inter"/>
                <a:ea typeface="Inter"/>
                <a:cs typeface="Inter"/>
                <a:sym typeface="Inter"/>
              </a:rPr>
              <a:t>output</a:t>
            </a:r>
            <a:r>
              <a:rPr lang="en">
                <a:solidFill>
                  <a:srgbClr val="EFEFEF"/>
                </a:solidFill>
                <a:latin typeface="Inter"/>
                <a:ea typeface="Inter"/>
                <a:cs typeface="Inter"/>
                <a:sym typeface="Inter"/>
              </a:rPr>
              <a:t> = y</a:t>
            </a:r>
            <a:r>
              <a:rPr lang="en" sz="700">
                <a:solidFill>
                  <a:srgbClr val="EFEFEF"/>
                </a:solidFill>
                <a:latin typeface="Inter"/>
                <a:ea typeface="Inter"/>
                <a:cs typeface="Inter"/>
                <a:sym typeface="Inter"/>
              </a:rPr>
              <a:t>input</a:t>
            </a:r>
            <a:r>
              <a:rPr lang="en">
                <a:solidFill>
                  <a:srgbClr val="EFEFEF"/>
                </a:solidFill>
                <a:latin typeface="Inter"/>
                <a:ea typeface="Inter"/>
                <a:cs typeface="Inter"/>
                <a:sym typeface="Inter"/>
              </a:rPr>
              <a:t> ^ rand</a:t>
            </a:r>
            <a:r>
              <a:rPr lang="en" sz="700">
                <a:solidFill>
                  <a:srgbClr val="EFEFEF"/>
                </a:solidFill>
                <a:latin typeface="Inter"/>
                <a:ea typeface="Inter"/>
                <a:cs typeface="Inter"/>
                <a:sym typeface="Inter"/>
              </a:rPr>
              <a:t>y</a:t>
            </a:r>
            <a:endParaRPr>
              <a:solidFill>
                <a:srgbClr val="EFEFEF"/>
              </a:solidFill>
              <a:latin typeface="Inter"/>
              <a:ea typeface="Inter"/>
              <a:cs typeface="Inter"/>
              <a:sym typeface="Inter"/>
            </a:endParaRPr>
          </a:p>
        </p:txBody>
      </p:sp>
      <p:sp>
        <p:nvSpPr>
          <p:cNvPr id="2090" name="Google Shape;2090;p111"/>
          <p:cNvSpPr txBox="1"/>
          <p:nvPr/>
        </p:nvSpPr>
        <p:spPr>
          <a:xfrm>
            <a:off x="2834925" y="2895600"/>
            <a:ext cx="3922200" cy="147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8761D"/>
                </a:solidFill>
                <a:latin typeface="Inter"/>
                <a:ea typeface="Inter"/>
                <a:cs typeface="Inter"/>
                <a:sym typeface="Inter"/>
              </a:rPr>
              <a:t>Pros</a:t>
            </a:r>
            <a:endParaRPr b="1">
              <a:solidFill>
                <a:srgbClr val="38761D"/>
              </a:solidFill>
              <a:latin typeface="Inter"/>
              <a:ea typeface="Inter"/>
              <a:cs typeface="Inter"/>
              <a:sym typeface="Inter"/>
            </a:endParaRPr>
          </a:p>
          <a:p>
            <a:pPr indent="0" lvl="0" marL="0" rtl="0" algn="l">
              <a:spcBef>
                <a:spcPts val="0"/>
              </a:spcBef>
              <a:spcAft>
                <a:spcPts val="0"/>
              </a:spcAft>
              <a:buNone/>
            </a:pPr>
            <a:r>
              <a:rPr lang="en">
                <a:solidFill>
                  <a:srgbClr val="EFEFEF"/>
                </a:solidFill>
                <a:latin typeface="Inter"/>
                <a:ea typeface="Inter"/>
                <a:cs typeface="Inter"/>
                <a:sym typeface="Inter"/>
              </a:rPr>
              <a:t>  </a:t>
            </a:r>
            <a:r>
              <a:rPr lang="en">
                <a:solidFill>
                  <a:srgbClr val="38761D"/>
                </a:solidFill>
                <a:latin typeface="Inter"/>
                <a:ea typeface="Inter"/>
                <a:cs typeface="Inter"/>
                <a:sym typeface="Inter"/>
              </a:rPr>
              <a:t>+</a:t>
            </a:r>
            <a:r>
              <a:rPr lang="en">
                <a:solidFill>
                  <a:srgbClr val="EFEFEF"/>
                </a:solidFill>
                <a:latin typeface="Inter"/>
                <a:ea typeface="Inter"/>
                <a:cs typeface="Inter"/>
                <a:sym typeface="Inter"/>
              </a:rPr>
              <a:t> Even simpler</a:t>
            </a:r>
            <a:endParaRPr>
              <a:solidFill>
                <a:srgbClr val="EFEFEF"/>
              </a:solidFill>
              <a:latin typeface="Inter"/>
              <a:ea typeface="Inter"/>
              <a:cs typeface="Inter"/>
              <a:sym typeface="Inter"/>
            </a:endParaRPr>
          </a:p>
          <a:p>
            <a:pPr indent="0" lvl="0" marL="0" rtl="0" algn="l">
              <a:spcBef>
                <a:spcPts val="0"/>
              </a:spcBef>
              <a:spcAft>
                <a:spcPts val="0"/>
              </a:spcAft>
              <a:buNone/>
            </a:pPr>
            <a:r>
              <a:rPr lang="en">
                <a:solidFill>
                  <a:srgbClr val="EFEFEF"/>
                </a:solidFill>
                <a:latin typeface="Inter"/>
                <a:ea typeface="Inter"/>
                <a:cs typeface="Inter"/>
                <a:sym typeface="Inter"/>
              </a:rPr>
              <a:t>  </a:t>
            </a:r>
            <a:r>
              <a:rPr lang="en">
                <a:solidFill>
                  <a:srgbClr val="38761D"/>
                </a:solidFill>
                <a:latin typeface="Inter"/>
                <a:ea typeface="Inter"/>
                <a:cs typeface="Inter"/>
                <a:sym typeface="Inter"/>
              </a:rPr>
              <a:t>+</a:t>
            </a:r>
            <a:r>
              <a:rPr lang="en">
                <a:solidFill>
                  <a:srgbClr val="EFEFEF"/>
                </a:solidFill>
                <a:latin typeface="Inter"/>
                <a:ea typeface="Inter"/>
                <a:cs typeface="Inter"/>
                <a:sym typeface="Inter"/>
              </a:rPr>
              <a:t> Keeps stratification intact</a:t>
            </a:r>
            <a:endParaRPr>
              <a:solidFill>
                <a:srgbClr val="EFEFEF"/>
              </a:solidFill>
              <a:latin typeface="Inter"/>
              <a:ea typeface="Inter"/>
              <a:cs typeface="Inter"/>
              <a:sym typeface="Inter"/>
            </a:endParaRPr>
          </a:p>
          <a:p>
            <a:pPr indent="0" lvl="0" marL="0" rtl="0" algn="l">
              <a:spcBef>
                <a:spcPts val="0"/>
              </a:spcBef>
              <a:spcAft>
                <a:spcPts val="0"/>
              </a:spcAft>
              <a:buNone/>
            </a:pPr>
            <a:br>
              <a:rPr lang="en">
                <a:solidFill>
                  <a:srgbClr val="EFEFEF"/>
                </a:solidFill>
                <a:latin typeface="Inter"/>
                <a:ea typeface="Inter"/>
                <a:cs typeface="Inter"/>
                <a:sym typeface="Inter"/>
              </a:rPr>
            </a:br>
            <a:r>
              <a:rPr lang="en">
                <a:solidFill>
                  <a:srgbClr val="CC0000"/>
                </a:solidFill>
                <a:latin typeface="Inter"/>
                <a:ea typeface="Inter"/>
                <a:cs typeface="Inter"/>
                <a:sym typeface="Inter"/>
              </a:rPr>
              <a:t>Cons</a:t>
            </a:r>
            <a:endParaRPr>
              <a:solidFill>
                <a:srgbClr val="CC0000"/>
              </a:solidFill>
              <a:latin typeface="Inter"/>
              <a:ea typeface="Inter"/>
              <a:cs typeface="Inter"/>
              <a:sym typeface="Inter"/>
            </a:endParaRPr>
          </a:p>
          <a:p>
            <a:pPr indent="0" lvl="0" marL="0" rtl="0" algn="l">
              <a:spcBef>
                <a:spcPts val="0"/>
              </a:spcBef>
              <a:spcAft>
                <a:spcPts val="0"/>
              </a:spcAft>
              <a:buNone/>
            </a:pPr>
            <a:r>
              <a:rPr lang="en">
                <a:solidFill>
                  <a:srgbClr val="CC0000"/>
                </a:solidFill>
                <a:latin typeface="Inter"/>
                <a:ea typeface="Inter"/>
                <a:cs typeface="Inter"/>
                <a:sym typeface="Inter"/>
              </a:rPr>
              <a:t>  -</a:t>
            </a:r>
            <a:r>
              <a:rPr lang="en">
                <a:solidFill>
                  <a:srgbClr val="EFEFEF"/>
                </a:solidFill>
                <a:latin typeface="Inter"/>
                <a:ea typeface="Inter"/>
                <a:cs typeface="Inter"/>
                <a:sym typeface="Inter"/>
              </a:rPr>
              <a:t> Doesn’t help much with (0, 2) structure</a:t>
            </a:r>
            <a:endParaRPr>
              <a:solidFill>
                <a:srgbClr val="EFEFEF"/>
              </a:solidFill>
              <a:latin typeface="Inter"/>
              <a:ea typeface="Inter"/>
              <a:cs typeface="Inter"/>
              <a:sym typeface="Inter"/>
            </a:endParaRPr>
          </a:p>
        </p:txBody>
      </p:sp>
      <p:sp>
        <p:nvSpPr>
          <p:cNvPr id="2091" name="Google Shape;2091;p111"/>
          <p:cNvSpPr txBox="1"/>
          <p:nvPr/>
        </p:nvSpPr>
        <p:spPr>
          <a:xfrm>
            <a:off x="4609879" y="1516961"/>
            <a:ext cx="1387200" cy="41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B7B7B7"/>
                </a:solidFill>
                <a:latin typeface="Inter"/>
                <a:ea typeface="Inter"/>
                <a:cs typeface="Inter"/>
                <a:sym typeface="Inter"/>
              </a:rPr>
              <a:t>(in integer form)</a:t>
            </a:r>
            <a:endParaRPr sz="1200">
              <a:solidFill>
                <a:srgbClr val="B7B7B7"/>
              </a:solidFill>
              <a:latin typeface="Inter"/>
              <a:ea typeface="Inter"/>
              <a:cs typeface="Inter"/>
              <a:sym typeface="Inte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5" name="Shape 2095"/>
        <p:cNvGrpSpPr/>
        <p:nvPr/>
      </p:nvGrpSpPr>
      <p:grpSpPr>
        <a:xfrm>
          <a:off x="0" y="0"/>
          <a:ext cx="0" cy="0"/>
          <a:chOff x="0" y="0"/>
          <a:chExt cx="0" cy="0"/>
        </a:xfrm>
      </p:grpSpPr>
      <p:sp>
        <p:nvSpPr>
          <p:cNvPr id="2096" name="Google Shape;2096;p112"/>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XOR Scrambling</a:t>
            </a:r>
            <a:endParaRPr/>
          </a:p>
        </p:txBody>
      </p:sp>
      <p:sp>
        <p:nvSpPr>
          <p:cNvPr id="2097" name="Google Shape;2097;p112"/>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098" name="Google Shape;2098;p112"/>
          <p:cNvSpPr txBox="1"/>
          <p:nvPr>
            <p:ph idx="1" type="body"/>
          </p:nvPr>
        </p:nvSpPr>
        <p:spPr>
          <a:xfrm>
            <a:off x="5074125" y="3451250"/>
            <a:ext cx="2899200" cy="10086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lang="en" sz="1400">
                <a:solidFill>
                  <a:srgbClr val="EFEFEF"/>
                </a:solidFill>
              </a:rPr>
              <a:t>This is what we used to break </a:t>
            </a:r>
            <a:r>
              <a:rPr b="1" lang="en" sz="1400">
                <a:solidFill>
                  <a:srgbClr val="EFEFEF"/>
                </a:solidFill>
              </a:rPr>
              <a:t>screen space correlation</a:t>
            </a:r>
            <a:r>
              <a:rPr lang="en" sz="1400">
                <a:solidFill>
                  <a:srgbClr val="EFEFEF"/>
                </a:solidFill>
              </a:rPr>
              <a:t>, with one random value per pixel</a:t>
            </a:r>
            <a:endParaRPr sz="1350">
              <a:solidFill>
                <a:srgbClr val="EFEFEF"/>
              </a:solidFill>
            </a:endParaRPr>
          </a:p>
        </p:txBody>
      </p:sp>
      <p:pic>
        <p:nvPicPr>
          <p:cNvPr id="2099" name="Google Shape;2099;p112"/>
          <p:cNvPicPr preferRelativeResize="0"/>
          <p:nvPr/>
        </p:nvPicPr>
        <p:blipFill rotWithShape="1">
          <a:blip r:embed="rId3">
            <a:alphaModFix/>
          </a:blip>
          <a:srcRect b="0" l="0" r="0" t="0"/>
          <a:stretch/>
        </p:blipFill>
        <p:spPr>
          <a:xfrm>
            <a:off x="949093" y="1044261"/>
            <a:ext cx="3433825" cy="3433825"/>
          </a:xfrm>
          <a:prstGeom prst="rect">
            <a:avLst/>
          </a:prstGeom>
          <a:noFill/>
          <a:ln>
            <a:noFill/>
          </a:ln>
        </p:spPr>
      </p:pic>
      <p:sp>
        <p:nvSpPr>
          <p:cNvPr id="2100" name="Google Shape;2100;p112"/>
          <p:cNvSpPr txBox="1"/>
          <p:nvPr/>
        </p:nvSpPr>
        <p:spPr>
          <a:xfrm>
            <a:off x="-69000" y="1069613"/>
            <a:ext cx="1357200" cy="32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0">
                <a:solidFill>
                  <a:srgbClr val="EFEFEF"/>
                </a:solidFill>
                <a:latin typeface="Inter"/>
                <a:ea typeface="Inter"/>
                <a:cs typeface="Inter"/>
                <a:sym typeface="Inter"/>
              </a:rPr>
              <a:t>(</a:t>
            </a:r>
            <a:endParaRPr sz="20000">
              <a:solidFill>
                <a:srgbClr val="EFEFEF"/>
              </a:solidFill>
              <a:latin typeface="Inter"/>
              <a:ea typeface="Inter"/>
              <a:cs typeface="Inter"/>
              <a:sym typeface="Inter"/>
            </a:endParaRPr>
          </a:p>
        </p:txBody>
      </p:sp>
      <p:sp>
        <p:nvSpPr>
          <p:cNvPr id="2101" name="Google Shape;2101;p112"/>
          <p:cNvSpPr txBox="1"/>
          <p:nvPr/>
        </p:nvSpPr>
        <p:spPr>
          <a:xfrm>
            <a:off x="8020050" y="1068952"/>
            <a:ext cx="1357200" cy="32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0">
                <a:solidFill>
                  <a:srgbClr val="EFEFEF"/>
                </a:solidFill>
                <a:latin typeface="Inter"/>
                <a:ea typeface="Inter"/>
                <a:cs typeface="Inter"/>
                <a:sym typeface="Inter"/>
              </a:rPr>
              <a:t>)</a:t>
            </a:r>
            <a:endParaRPr sz="20000">
              <a:solidFill>
                <a:srgbClr val="EFEFEF"/>
              </a:solidFill>
              <a:latin typeface="Inter"/>
              <a:ea typeface="Inter"/>
              <a:cs typeface="Inter"/>
              <a:sym typeface="Inter"/>
            </a:endParaRPr>
          </a:p>
        </p:txBody>
      </p:sp>
      <p:pic>
        <p:nvPicPr>
          <p:cNvPr id="2102" name="Google Shape;2102;p112"/>
          <p:cNvPicPr preferRelativeResize="0"/>
          <p:nvPr/>
        </p:nvPicPr>
        <p:blipFill>
          <a:blip r:embed="rId4">
            <a:alphaModFix/>
          </a:blip>
          <a:stretch>
            <a:fillRect/>
          </a:stretch>
        </p:blipFill>
        <p:spPr>
          <a:xfrm>
            <a:off x="5406840" y="1343525"/>
            <a:ext cx="1950425" cy="171680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6" name="Shape 2106"/>
        <p:cNvGrpSpPr/>
        <p:nvPr/>
      </p:nvGrpSpPr>
      <p:grpSpPr>
        <a:xfrm>
          <a:off x="0" y="0"/>
          <a:ext cx="0" cy="0"/>
          <a:chOff x="0" y="0"/>
          <a:chExt cx="0" cy="0"/>
        </a:xfrm>
      </p:grpSpPr>
      <p:sp>
        <p:nvSpPr>
          <p:cNvPr id="2107" name="Google Shape;2107;p113"/>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Owen </a:t>
            </a:r>
            <a:r>
              <a:rPr lang="en">
                <a:solidFill>
                  <a:schemeClr val="lt1"/>
                </a:solidFill>
              </a:rPr>
              <a:t>Scrambling</a:t>
            </a:r>
            <a:endParaRPr/>
          </a:p>
        </p:txBody>
      </p:sp>
      <p:sp>
        <p:nvSpPr>
          <p:cNvPr id="2108" name="Google Shape;2108;p113"/>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109" name="Google Shape;2109;p113"/>
          <p:cNvPicPr preferRelativeResize="0"/>
          <p:nvPr/>
        </p:nvPicPr>
        <p:blipFill>
          <a:blip r:embed="rId3">
            <a:alphaModFix/>
          </a:blip>
          <a:stretch>
            <a:fillRect/>
          </a:stretch>
        </p:blipFill>
        <p:spPr>
          <a:xfrm>
            <a:off x="415740" y="1202449"/>
            <a:ext cx="2169518" cy="2169501"/>
          </a:xfrm>
          <a:prstGeom prst="rect">
            <a:avLst/>
          </a:prstGeom>
          <a:noFill/>
          <a:ln>
            <a:noFill/>
          </a:ln>
        </p:spPr>
      </p:pic>
      <p:sp>
        <p:nvSpPr>
          <p:cNvPr id="2110" name="Google Shape;2110;p113"/>
          <p:cNvSpPr/>
          <p:nvPr/>
        </p:nvSpPr>
        <p:spPr>
          <a:xfrm>
            <a:off x="2832500" y="1977025"/>
            <a:ext cx="3480300" cy="6378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11" name="Google Shape;2111;p113"/>
          <p:cNvPicPr preferRelativeResize="0"/>
          <p:nvPr/>
        </p:nvPicPr>
        <p:blipFill rotWithShape="1">
          <a:blip r:embed="rId4">
            <a:alphaModFix/>
          </a:blip>
          <a:srcRect b="0" l="0" r="0" t="0"/>
          <a:stretch/>
        </p:blipFill>
        <p:spPr>
          <a:xfrm>
            <a:off x="6513306" y="1202449"/>
            <a:ext cx="2169518" cy="2169501"/>
          </a:xfrm>
          <a:prstGeom prst="rect">
            <a:avLst/>
          </a:prstGeom>
          <a:noFill/>
          <a:ln>
            <a:noFill/>
          </a:ln>
        </p:spPr>
      </p:pic>
      <p:sp>
        <p:nvSpPr>
          <p:cNvPr id="2112" name="Google Shape;2112;p113"/>
          <p:cNvSpPr txBox="1"/>
          <p:nvPr/>
        </p:nvSpPr>
        <p:spPr>
          <a:xfrm>
            <a:off x="2834925" y="2895600"/>
            <a:ext cx="5351100" cy="118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8761D"/>
                </a:solidFill>
                <a:latin typeface="Inter"/>
                <a:ea typeface="Inter"/>
                <a:cs typeface="Inter"/>
                <a:sym typeface="Inter"/>
              </a:rPr>
              <a:t>Pros</a:t>
            </a:r>
            <a:br>
              <a:rPr b="1" lang="en">
                <a:solidFill>
                  <a:srgbClr val="38761D"/>
                </a:solidFill>
                <a:latin typeface="Inter"/>
                <a:ea typeface="Inter"/>
                <a:cs typeface="Inter"/>
                <a:sym typeface="Inter"/>
              </a:rPr>
            </a:br>
            <a:r>
              <a:rPr lang="en">
                <a:solidFill>
                  <a:srgbClr val="EFEFEF"/>
                </a:solidFill>
                <a:latin typeface="Inter"/>
                <a:ea typeface="Inter"/>
                <a:cs typeface="Inter"/>
                <a:sym typeface="Inter"/>
              </a:rPr>
              <a:t>  </a:t>
            </a:r>
            <a:r>
              <a:rPr lang="en">
                <a:solidFill>
                  <a:srgbClr val="38761D"/>
                </a:solidFill>
                <a:latin typeface="Inter"/>
                <a:ea typeface="Inter"/>
                <a:cs typeface="Inter"/>
                <a:sym typeface="Inter"/>
              </a:rPr>
              <a:t>+</a:t>
            </a:r>
            <a:r>
              <a:rPr lang="en">
                <a:solidFill>
                  <a:srgbClr val="EFEFEF"/>
                </a:solidFill>
                <a:latin typeface="Inter"/>
                <a:ea typeface="Inter"/>
                <a:cs typeface="Inter"/>
                <a:sym typeface="Inter"/>
              </a:rPr>
              <a:t> Keeps stratification intact</a:t>
            </a:r>
            <a:endParaRPr b="1">
              <a:solidFill>
                <a:srgbClr val="38761D"/>
              </a:solidFill>
              <a:latin typeface="Inter"/>
              <a:ea typeface="Inter"/>
              <a:cs typeface="Inter"/>
              <a:sym typeface="Inter"/>
            </a:endParaRPr>
          </a:p>
          <a:p>
            <a:pPr indent="0" lvl="0" marL="0" rtl="0" algn="l">
              <a:spcBef>
                <a:spcPts val="0"/>
              </a:spcBef>
              <a:spcAft>
                <a:spcPts val="0"/>
              </a:spcAft>
              <a:buNone/>
            </a:pPr>
            <a:r>
              <a:rPr lang="en">
                <a:solidFill>
                  <a:srgbClr val="EFEFEF"/>
                </a:solidFill>
                <a:latin typeface="Inter"/>
                <a:ea typeface="Inter"/>
                <a:cs typeface="Inter"/>
                <a:sym typeface="Inter"/>
              </a:rPr>
              <a:t>  </a:t>
            </a:r>
            <a:r>
              <a:rPr lang="en">
                <a:solidFill>
                  <a:srgbClr val="38761D"/>
                </a:solidFill>
                <a:latin typeface="Inter"/>
                <a:ea typeface="Inter"/>
                <a:cs typeface="Inter"/>
                <a:sym typeface="Inter"/>
              </a:rPr>
              <a:t>+</a:t>
            </a:r>
            <a:r>
              <a:rPr lang="en">
                <a:solidFill>
                  <a:srgbClr val="EFEFEF"/>
                </a:solidFill>
                <a:latin typeface="Inter"/>
                <a:ea typeface="Inter"/>
                <a:cs typeface="Inter"/>
                <a:sym typeface="Inter"/>
              </a:rPr>
              <a:t> Helps with breaking (0, 2) structure</a:t>
            </a:r>
            <a:endParaRPr>
              <a:solidFill>
                <a:srgbClr val="EFEFEF"/>
              </a:solidFill>
              <a:latin typeface="Inter"/>
              <a:ea typeface="Inter"/>
              <a:cs typeface="Inter"/>
              <a:sym typeface="Inter"/>
            </a:endParaRPr>
          </a:p>
          <a:p>
            <a:pPr indent="0" lvl="0" marL="0" rtl="0" algn="l">
              <a:spcBef>
                <a:spcPts val="0"/>
              </a:spcBef>
              <a:spcAft>
                <a:spcPts val="0"/>
              </a:spcAft>
              <a:buNone/>
            </a:pPr>
            <a:br>
              <a:rPr lang="en">
                <a:solidFill>
                  <a:srgbClr val="EFEFEF"/>
                </a:solidFill>
                <a:latin typeface="Inter"/>
                <a:ea typeface="Inter"/>
                <a:cs typeface="Inter"/>
                <a:sym typeface="Inter"/>
              </a:rPr>
            </a:br>
            <a:r>
              <a:rPr lang="en">
                <a:solidFill>
                  <a:srgbClr val="CC0000"/>
                </a:solidFill>
                <a:latin typeface="Inter"/>
                <a:ea typeface="Inter"/>
                <a:cs typeface="Inter"/>
                <a:sym typeface="Inter"/>
              </a:rPr>
              <a:t>Cons</a:t>
            </a:r>
            <a:endParaRPr>
              <a:solidFill>
                <a:srgbClr val="CC0000"/>
              </a:solidFill>
              <a:latin typeface="Inter"/>
              <a:ea typeface="Inter"/>
              <a:cs typeface="Inter"/>
              <a:sym typeface="Inter"/>
            </a:endParaRPr>
          </a:p>
          <a:p>
            <a:pPr indent="0" lvl="0" marL="0" rtl="0" algn="l">
              <a:spcBef>
                <a:spcPts val="0"/>
              </a:spcBef>
              <a:spcAft>
                <a:spcPts val="0"/>
              </a:spcAft>
              <a:buNone/>
            </a:pPr>
            <a:r>
              <a:rPr lang="en">
                <a:solidFill>
                  <a:srgbClr val="CC0000"/>
                </a:solidFill>
                <a:latin typeface="Inter"/>
                <a:ea typeface="Inter"/>
                <a:cs typeface="Inter"/>
                <a:sym typeface="Inter"/>
              </a:rPr>
              <a:t>  -</a:t>
            </a:r>
            <a:r>
              <a:rPr lang="en">
                <a:solidFill>
                  <a:srgbClr val="EFEFEF"/>
                </a:solidFill>
                <a:latin typeface="Inter"/>
                <a:ea typeface="Inter"/>
                <a:cs typeface="Inter"/>
                <a:sym typeface="Inter"/>
              </a:rPr>
              <a:t> </a:t>
            </a:r>
            <a:r>
              <a:rPr lang="en">
                <a:solidFill>
                  <a:srgbClr val="EFEFEF"/>
                </a:solidFill>
                <a:latin typeface="Inter"/>
                <a:ea typeface="Inter"/>
                <a:cs typeface="Inter"/>
                <a:sym typeface="Inter"/>
              </a:rPr>
              <a:t>Much more involved</a:t>
            </a:r>
            <a:br>
              <a:rPr lang="en">
                <a:solidFill>
                  <a:srgbClr val="EFEFEF"/>
                </a:solidFill>
                <a:latin typeface="Inter"/>
                <a:ea typeface="Inter"/>
                <a:cs typeface="Inter"/>
                <a:sym typeface="Inter"/>
              </a:rPr>
            </a:br>
            <a:r>
              <a:rPr lang="en">
                <a:solidFill>
                  <a:srgbClr val="CC0000"/>
                </a:solidFill>
                <a:latin typeface="Inter"/>
                <a:ea typeface="Inter"/>
                <a:cs typeface="Inter"/>
                <a:sym typeface="Inter"/>
              </a:rPr>
              <a:t>  -</a:t>
            </a:r>
            <a:r>
              <a:rPr lang="en">
                <a:solidFill>
                  <a:srgbClr val="EFEFEF"/>
                </a:solidFill>
                <a:latin typeface="Inter"/>
                <a:ea typeface="Inter"/>
                <a:cs typeface="Inter"/>
                <a:sym typeface="Inter"/>
              </a:rPr>
              <a:t> Some random values give better results</a:t>
            </a:r>
            <a:endParaRPr>
              <a:solidFill>
                <a:srgbClr val="EFEFEF"/>
              </a:solidFill>
              <a:latin typeface="Inter"/>
              <a:ea typeface="Inter"/>
              <a:cs typeface="Inter"/>
              <a:sym typeface="Inter"/>
            </a:endParaRPr>
          </a:p>
        </p:txBody>
      </p:sp>
      <p:sp>
        <p:nvSpPr>
          <p:cNvPr id="2113" name="Google Shape;2113;p113"/>
          <p:cNvSpPr txBox="1"/>
          <p:nvPr/>
        </p:nvSpPr>
        <p:spPr>
          <a:xfrm>
            <a:off x="3125525" y="1406075"/>
            <a:ext cx="2784900" cy="80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EFEFEF"/>
                </a:solidFill>
                <a:latin typeface="Inter"/>
                <a:ea typeface="Inter"/>
                <a:cs typeface="Inter"/>
                <a:sym typeface="Inter"/>
              </a:rPr>
              <a:t>Too complex for a two-liner ;)</a:t>
            </a:r>
            <a:br>
              <a:rPr lang="en">
                <a:solidFill>
                  <a:srgbClr val="EFEFEF"/>
                </a:solidFill>
                <a:latin typeface="Inter"/>
                <a:ea typeface="Inter"/>
                <a:cs typeface="Inter"/>
                <a:sym typeface="Inter"/>
              </a:rPr>
            </a:br>
            <a:r>
              <a:rPr lang="en">
                <a:solidFill>
                  <a:srgbClr val="EFEFEF"/>
                </a:solidFill>
                <a:latin typeface="Inter"/>
                <a:ea typeface="Inter"/>
                <a:cs typeface="Inter"/>
                <a:sym typeface="Inter"/>
              </a:rPr>
              <a:t>See </a:t>
            </a:r>
            <a:r>
              <a:rPr b="1" lang="en">
                <a:solidFill>
                  <a:schemeClr val="lt1"/>
                </a:solidFill>
                <a:latin typeface="Inter"/>
                <a:ea typeface="Inter"/>
                <a:cs typeface="Inter"/>
                <a:sym typeface="Inter"/>
              </a:rPr>
              <a:t>[Kollig  2002]</a:t>
            </a:r>
            <a:endParaRPr>
              <a:solidFill>
                <a:srgbClr val="EFEFEF"/>
              </a:solidFill>
              <a:latin typeface="Inter"/>
              <a:ea typeface="Inter"/>
              <a:cs typeface="Inter"/>
              <a:sym typeface="Inter"/>
            </a:endParaRPr>
          </a:p>
          <a:p>
            <a:pPr indent="0" lvl="0" marL="0" rtl="0" algn="l">
              <a:spcBef>
                <a:spcPts val="0"/>
              </a:spcBef>
              <a:spcAft>
                <a:spcPts val="0"/>
              </a:spcAft>
              <a:buNone/>
            </a:pPr>
            <a:r>
              <a:t/>
            </a:r>
            <a:endParaRPr>
              <a:solidFill>
                <a:srgbClr val="EFEFEF"/>
              </a:solidFill>
              <a:latin typeface="Inter"/>
              <a:ea typeface="Inter"/>
              <a:cs typeface="Inter"/>
              <a:sym typeface="Inte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7" name="Shape 2117"/>
        <p:cNvGrpSpPr/>
        <p:nvPr/>
      </p:nvGrpSpPr>
      <p:grpSpPr>
        <a:xfrm>
          <a:off x="0" y="0"/>
          <a:ext cx="0" cy="0"/>
          <a:chOff x="0" y="0"/>
          <a:chExt cx="0" cy="0"/>
        </a:xfrm>
      </p:grpSpPr>
      <p:pic>
        <p:nvPicPr>
          <p:cNvPr id="2118" name="Google Shape;2118;p114"/>
          <p:cNvPicPr preferRelativeResize="0"/>
          <p:nvPr/>
        </p:nvPicPr>
        <p:blipFill rotWithShape="1">
          <a:blip r:embed="rId3">
            <a:alphaModFix/>
          </a:blip>
          <a:srcRect b="0" l="0" r="0" t="0"/>
          <a:stretch/>
        </p:blipFill>
        <p:spPr>
          <a:xfrm>
            <a:off x="3744585" y="2831232"/>
            <a:ext cx="1129505" cy="1129496"/>
          </a:xfrm>
          <a:prstGeom prst="rect">
            <a:avLst/>
          </a:prstGeom>
          <a:noFill/>
          <a:ln>
            <a:noFill/>
          </a:ln>
        </p:spPr>
      </p:pic>
      <p:pic>
        <p:nvPicPr>
          <p:cNvPr id="2119" name="Google Shape;2119;p114"/>
          <p:cNvPicPr preferRelativeResize="0"/>
          <p:nvPr/>
        </p:nvPicPr>
        <p:blipFill>
          <a:blip r:embed="rId4">
            <a:alphaModFix/>
          </a:blip>
          <a:stretch>
            <a:fillRect/>
          </a:stretch>
        </p:blipFill>
        <p:spPr>
          <a:xfrm>
            <a:off x="3744981" y="1507244"/>
            <a:ext cx="1129505" cy="1129496"/>
          </a:xfrm>
          <a:prstGeom prst="rect">
            <a:avLst/>
          </a:prstGeom>
          <a:noFill/>
          <a:ln>
            <a:noFill/>
          </a:ln>
        </p:spPr>
      </p:pic>
      <p:pic>
        <p:nvPicPr>
          <p:cNvPr id="2120" name="Google Shape;2120;p114"/>
          <p:cNvPicPr preferRelativeResize="0"/>
          <p:nvPr/>
        </p:nvPicPr>
        <p:blipFill rotWithShape="1">
          <a:blip r:embed="rId3">
            <a:alphaModFix/>
          </a:blip>
          <a:srcRect b="0" l="0" r="0" t="0"/>
          <a:stretch/>
        </p:blipFill>
        <p:spPr>
          <a:xfrm>
            <a:off x="7387320" y="2831232"/>
            <a:ext cx="1129505" cy="1129496"/>
          </a:xfrm>
          <a:prstGeom prst="rect">
            <a:avLst/>
          </a:prstGeom>
          <a:noFill/>
          <a:ln>
            <a:noFill/>
          </a:ln>
        </p:spPr>
      </p:pic>
      <p:sp>
        <p:nvSpPr>
          <p:cNvPr id="2121" name="Google Shape;2121;p114"/>
          <p:cNvSpPr txBox="1"/>
          <p:nvPr/>
        </p:nvSpPr>
        <p:spPr>
          <a:xfrm>
            <a:off x="7836829" y="252310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2122" name="Google Shape;2122;p114"/>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Randomized QMC</a:t>
            </a:r>
            <a:endParaRPr/>
          </a:p>
        </p:txBody>
      </p:sp>
      <p:sp>
        <p:nvSpPr>
          <p:cNvPr id="2123" name="Google Shape;2123;p114"/>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2124" name="Google Shape;2124;p114"/>
          <p:cNvCxnSpPr/>
          <p:nvPr/>
        </p:nvCxnSpPr>
        <p:spPr>
          <a:xfrm>
            <a:off x="3789510" y="2869052"/>
            <a:ext cx="0" cy="1050600"/>
          </a:xfrm>
          <a:prstGeom prst="straightConnector1">
            <a:avLst/>
          </a:prstGeom>
          <a:noFill/>
          <a:ln cap="flat" cmpd="sng" w="9525">
            <a:solidFill>
              <a:schemeClr val="dk2"/>
            </a:solidFill>
            <a:prstDash val="solid"/>
            <a:round/>
            <a:headEnd len="med" w="med" type="none"/>
            <a:tailEnd len="med" w="med" type="none"/>
          </a:ln>
        </p:spPr>
      </p:cxnSp>
      <p:cxnSp>
        <p:nvCxnSpPr>
          <p:cNvPr id="2125" name="Google Shape;2125;p114"/>
          <p:cNvCxnSpPr/>
          <p:nvPr/>
        </p:nvCxnSpPr>
        <p:spPr>
          <a:xfrm rot="10800000">
            <a:off x="3789566" y="3919652"/>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126" name="Google Shape;2126;p114"/>
          <p:cNvCxnSpPr/>
          <p:nvPr/>
        </p:nvCxnSpPr>
        <p:spPr>
          <a:xfrm>
            <a:off x="3792990" y="1544490"/>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127" name="Google Shape;2127;p114"/>
          <p:cNvCxnSpPr/>
          <p:nvPr/>
        </p:nvCxnSpPr>
        <p:spPr>
          <a:xfrm rot="10800000">
            <a:off x="3793045" y="2595090"/>
            <a:ext cx="1055400" cy="0"/>
          </a:xfrm>
          <a:prstGeom prst="straightConnector1">
            <a:avLst/>
          </a:prstGeom>
          <a:noFill/>
          <a:ln cap="flat" cmpd="sng" w="9525">
            <a:solidFill>
              <a:schemeClr val="lt2"/>
            </a:solidFill>
            <a:prstDash val="solid"/>
            <a:round/>
            <a:headEnd len="med" w="med" type="none"/>
            <a:tailEnd len="med" w="med" type="none"/>
          </a:ln>
        </p:spPr>
      </p:cxnSp>
      <p:sp>
        <p:nvSpPr>
          <p:cNvPr id="2128" name="Google Shape;2128;p114"/>
          <p:cNvSpPr txBox="1"/>
          <p:nvPr/>
        </p:nvSpPr>
        <p:spPr>
          <a:xfrm>
            <a:off x="4194095" y="3843282"/>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p:txBody>
      </p:sp>
      <p:sp>
        <p:nvSpPr>
          <p:cNvPr id="2129" name="Google Shape;2129;p114"/>
          <p:cNvSpPr txBox="1"/>
          <p:nvPr/>
        </p:nvSpPr>
        <p:spPr>
          <a:xfrm>
            <a:off x="3605245" y="320471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2130" name="Google Shape;2130;p114"/>
          <p:cNvSpPr txBox="1"/>
          <p:nvPr/>
        </p:nvSpPr>
        <p:spPr>
          <a:xfrm>
            <a:off x="4194095" y="252310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2131" name="Google Shape;2131;p114"/>
          <p:cNvSpPr txBox="1"/>
          <p:nvPr/>
        </p:nvSpPr>
        <p:spPr>
          <a:xfrm>
            <a:off x="3585424" y="1884540"/>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3</a:t>
            </a:r>
            <a:endParaRPr sz="1000">
              <a:solidFill>
                <a:schemeClr val="lt2"/>
              </a:solidFill>
              <a:latin typeface="Inter"/>
              <a:ea typeface="Inter"/>
              <a:cs typeface="Inter"/>
              <a:sym typeface="Inter"/>
            </a:endParaRPr>
          </a:p>
        </p:txBody>
      </p:sp>
      <p:sp>
        <p:nvSpPr>
          <p:cNvPr id="2132" name="Google Shape;2132;p114"/>
          <p:cNvSpPr txBox="1"/>
          <p:nvPr/>
        </p:nvSpPr>
        <p:spPr>
          <a:xfrm>
            <a:off x="475500" y="1684100"/>
            <a:ext cx="2938800" cy="21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We built a 4D sequence by </a:t>
            </a:r>
            <a:r>
              <a:rPr b="1" lang="en">
                <a:solidFill>
                  <a:srgbClr val="EFEFEF"/>
                </a:solidFill>
                <a:latin typeface="Inter"/>
                <a:ea typeface="Inter"/>
                <a:cs typeface="Inter"/>
                <a:sym typeface="Inter"/>
              </a:rPr>
              <a:t>padding </a:t>
            </a:r>
            <a:r>
              <a:rPr lang="en">
                <a:solidFill>
                  <a:srgbClr val="EFEFEF"/>
                </a:solidFill>
                <a:latin typeface="Inter"/>
                <a:ea typeface="Inter"/>
                <a:cs typeface="Inter"/>
                <a:sym typeface="Inter"/>
              </a:rPr>
              <a:t>2D sequences together</a:t>
            </a:r>
            <a:endParaRPr>
              <a:solidFill>
                <a:srgbClr val="EFEFEF"/>
              </a:solidFill>
              <a:latin typeface="Inter"/>
              <a:ea typeface="Inter"/>
              <a:cs typeface="Inter"/>
              <a:sym typeface="Inter"/>
            </a:endParaRPr>
          </a:p>
          <a:p>
            <a:pPr indent="0" lvl="0" marL="0" rtl="0" algn="l">
              <a:spcBef>
                <a:spcPts val="0"/>
              </a:spcBef>
              <a:spcAft>
                <a:spcPts val="0"/>
              </a:spcAft>
              <a:buNone/>
            </a:pPr>
            <a:br>
              <a:rPr lang="en">
                <a:solidFill>
                  <a:srgbClr val="EFEFEF"/>
                </a:solidFill>
                <a:latin typeface="Inter"/>
                <a:ea typeface="Inter"/>
                <a:cs typeface="Inter"/>
                <a:sym typeface="Inter"/>
              </a:rPr>
            </a:br>
            <a:r>
              <a:rPr lang="en">
                <a:solidFill>
                  <a:srgbClr val="EFEFEF"/>
                </a:solidFill>
                <a:latin typeface="Inter"/>
                <a:ea typeface="Inter"/>
                <a:cs typeface="Inter"/>
                <a:sym typeface="Inter"/>
              </a:rPr>
              <a:t>This ensures good properties in some 2D slices, but we need to be mindful of other projections</a:t>
            </a:r>
            <a:endParaRPr>
              <a:solidFill>
                <a:srgbClr val="EFEFEF"/>
              </a:solidFill>
              <a:latin typeface="Inter"/>
              <a:ea typeface="Inter"/>
              <a:cs typeface="Inter"/>
              <a:sym typeface="Inter"/>
            </a:endParaRPr>
          </a:p>
          <a:p>
            <a:pPr indent="0" lvl="0" marL="0" rtl="0" algn="l">
              <a:spcBef>
                <a:spcPts val="0"/>
              </a:spcBef>
              <a:spcAft>
                <a:spcPts val="0"/>
              </a:spcAft>
              <a:buNone/>
            </a:pPr>
            <a:r>
              <a:t/>
            </a:r>
            <a:endParaRPr>
              <a:solidFill>
                <a:srgbClr val="EFEFEF"/>
              </a:solidFill>
              <a:latin typeface="Inter"/>
              <a:ea typeface="Inter"/>
              <a:cs typeface="Inter"/>
              <a:sym typeface="Inter"/>
            </a:endParaRPr>
          </a:p>
          <a:p>
            <a:pPr indent="0" lvl="0" marL="0" rtl="0" algn="l">
              <a:spcBef>
                <a:spcPts val="0"/>
              </a:spcBef>
              <a:spcAft>
                <a:spcPts val="0"/>
              </a:spcAft>
              <a:buNone/>
            </a:pPr>
            <a:r>
              <a:rPr lang="en">
                <a:solidFill>
                  <a:srgbClr val="EFEFEF"/>
                </a:solidFill>
                <a:latin typeface="Inter"/>
                <a:ea typeface="Inter"/>
                <a:cs typeface="Inter"/>
                <a:sym typeface="Inter"/>
              </a:rPr>
              <a:t>We want either </a:t>
            </a:r>
            <a:r>
              <a:rPr b="1" lang="en">
                <a:solidFill>
                  <a:srgbClr val="EFEFEF"/>
                </a:solidFill>
                <a:latin typeface="Inter"/>
                <a:ea typeface="Inter"/>
                <a:cs typeface="Inter"/>
                <a:sym typeface="Inter"/>
              </a:rPr>
              <a:t>good correlation </a:t>
            </a:r>
            <a:r>
              <a:rPr lang="en">
                <a:solidFill>
                  <a:srgbClr val="EFEFEF"/>
                </a:solidFill>
                <a:latin typeface="Inter"/>
                <a:ea typeface="Inter"/>
                <a:cs typeface="Inter"/>
                <a:sym typeface="Inter"/>
              </a:rPr>
              <a:t>or complete </a:t>
            </a:r>
            <a:r>
              <a:rPr b="1" lang="en">
                <a:solidFill>
                  <a:srgbClr val="EFEFEF"/>
                </a:solidFill>
                <a:latin typeface="Inter"/>
                <a:ea typeface="Inter"/>
                <a:cs typeface="Inter"/>
                <a:sym typeface="Inter"/>
              </a:rPr>
              <a:t>independence</a:t>
            </a:r>
            <a:br>
              <a:rPr b="1" lang="en">
                <a:solidFill>
                  <a:srgbClr val="EFEFEF"/>
                </a:solidFill>
                <a:latin typeface="Inter"/>
                <a:ea typeface="Inter"/>
                <a:cs typeface="Inter"/>
                <a:sym typeface="Inter"/>
              </a:rPr>
            </a:br>
            <a:br>
              <a:rPr b="1" lang="en">
                <a:solidFill>
                  <a:srgbClr val="EFEFEF"/>
                </a:solidFill>
                <a:latin typeface="Inter"/>
                <a:ea typeface="Inter"/>
                <a:cs typeface="Inter"/>
                <a:sym typeface="Inter"/>
              </a:rPr>
            </a:br>
            <a:endParaRPr b="1">
              <a:solidFill>
                <a:srgbClr val="EFEFEF"/>
              </a:solidFill>
              <a:latin typeface="Inter"/>
              <a:ea typeface="Inter"/>
              <a:cs typeface="Inter"/>
              <a:sym typeface="Inter"/>
            </a:endParaRPr>
          </a:p>
        </p:txBody>
      </p:sp>
      <p:sp>
        <p:nvSpPr>
          <p:cNvPr id="2133" name="Google Shape;2133;p114"/>
          <p:cNvSpPr/>
          <p:nvPr/>
        </p:nvSpPr>
        <p:spPr>
          <a:xfrm>
            <a:off x="5196125" y="1749200"/>
            <a:ext cx="1882500" cy="6378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34" name="Google Shape;2134;p114"/>
          <p:cNvPicPr preferRelativeResize="0"/>
          <p:nvPr/>
        </p:nvPicPr>
        <p:blipFill rotWithShape="1">
          <a:blip r:embed="rId5">
            <a:alphaModFix/>
          </a:blip>
          <a:srcRect b="0" l="0" r="0" t="0"/>
          <a:stretch/>
        </p:blipFill>
        <p:spPr>
          <a:xfrm>
            <a:off x="7387715" y="1507244"/>
            <a:ext cx="1129505" cy="1129496"/>
          </a:xfrm>
          <a:prstGeom prst="rect">
            <a:avLst/>
          </a:prstGeom>
          <a:noFill/>
          <a:ln>
            <a:noFill/>
          </a:ln>
        </p:spPr>
      </p:pic>
      <p:cxnSp>
        <p:nvCxnSpPr>
          <p:cNvPr id="2135" name="Google Shape;2135;p114"/>
          <p:cNvCxnSpPr/>
          <p:nvPr/>
        </p:nvCxnSpPr>
        <p:spPr>
          <a:xfrm>
            <a:off x="7432245" y="2869052"/>
            <a:ext cx="0" cy="1050600"/>
          </a:xfrm>
          <a:prstGeom prst="straightConnector1">
            <a:avLst/>
          </a:prstGeom>
          <a:noFill/>
          <a:ln cap="flat" cmpd="sng" w="9525">
            <a:solidFill>
              <a:schemeClr val="dk2"/>
            </a:solidFill>
            <a:prstDash val="solid"/>
            <a:round/>
            <a:headEnd len="med" w="med" type="none"/>
            <a:tailEnd len="med" w="med" type="none"/>
          </a:ln>
        </p:spPr>
      </p:cxnSp>
      <p:cxnSp>
        <p:nvCxnSpPr>
          <p:cNvPr id="2136" name="Google Shape;2136;p114"/>
          <p:cNvCxnSpPr/>
          <p:nvPr/>
        </p:nvCxnSpPr>
        <p:spPr>
          <a:xfrm rot="10800000">
            <a:off x="7432300" y="3919652"/>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137" name="Google Shape;2137;p114"/>
          <p:cNvCxnSpPr/>
          <p:nvPr/>
        </p:nvCxnSpPr>
        <p:spPr>
          <a:xfrm>
            <a:off x="7435724" y="1544490"/>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138" name="Google Shape;2138;p114"/>
          <p:cNvCxnSpPr/>
          <p:nvPr/>
        </p:nvCxnSpPr>
        <p:spPr>
          <a:xfrm rot="10800000">
            <a:off x="7435779" y="2595090"/>
            <a:ext cx="1055400" cy="0"/>
          </a:xfrm>
          <a:prstGeom prst="straightConnector1">
            <a:avLst/>
          </a:prstGeom>
          <a:noFill/>
          <a:ln cap="flat" cmpd="sng" w="9525">
            <a:solidFill>
              <a:schemeClr val="lt2"/>
            </a:solidFill>
            <a:prstDash val="solid"/>
            <a:round/>
            <a:headEnd len="med" w="med" type="none"/>
            <a:tailEnd len="med" w="med" type="none"/>
          </a:ln>
        </p:spPr>
      </p:cxnSp>
      <p:sp>
        <p:nvSpPr>
          <p:cNvPr id="2139" name="Google Shape;2139;p114"/>
          <p:cNvSpPr txBox="1"/>
          <p:nvPr/>
        </p:nvSpPr>
        <p:spPr>
          <a:xfrm>
            <a:off x="7836829" y="3843282"/>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p:txBody>
      </p:sp>
      <p:sp>
        <p:nvSpPr>
          <p:cNvPr id="2140" name="Google Shape;2140;p114"/>
          <p:cNvSpPr txBox="1"/>
          <p:nvPr/>
        </p:nvSpPr>
        <p:spPr>
          <a:xfrm>
            <a:off x="7247979" y="320471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2141" name="Google Shape;2141;p114"/>
          <p:cNvSpPr txBox="1"/>
          <p:nvPr/>
        </p:nvSpPr>
        <p:spPr>
          <a:xfrm>
            <a:off x="7228158" y="1884540"/>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3</a:t>
            </a:r>
            <a:endParaRPr sz="1000">
              <a:solidFill>
                <a:schemeClr val="lt2"/>
              </a:solidFill>
              <a:latin typeface="Inter"/>
              <a:ea typeface="Inter"/>
              <a:cs typeface="Inter"/>
              <a:sym typeface="Inter"/>
            </a:endParaRPr>
          </a:p>
        </p:txBody>
      </p:sp>
      <p:sp>
        <p:nvSpPr>
          <p:cNvPr id="2142" name="Google Shape;2142;p114"/>
          <p:cNvSpPr txBox="1"/>
          <p:nvPr/>
        </p:nvSpPr>
        <p:spPr>
          <a:xfrm>
            <a:off x="5390425" y="2284250"/>
            <a:ext cx="1306500" cy="4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EFEFEF"/>
                </a:solidFill>
                <a:latin typeface="Inter"/>
                <a:ea typeface="Inter"/>
                <a:cs typeface="Inter"/>
                <a:sym typeface="Inter"/>
              </a:rPr>
              <a:t>XOR Scrambling</a:t>
            </a:r>
            <a:endParaRPr b="1" sz="1100">
              <a:solidFill>
                <a:srgbClr val="EFEFEF"/>
              </a:solidFill>
              <a:latin typeface="Inter"/>
              <a:ea typeface="Inter"/>
              <a:cs typeface="Inter"/>
              <a:sym typeface="Inte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6" name="Shape 2146"/>
        <p:cNvGrpSpPr/>
        <p:nvPr/>
      </p:nvGrpSpPr>
      <p:grpSpPr>
        <a:xfrm>
          <a:off x="0" y="0"/>
          <a:ext cx="0" cy="0"/>
          <a:chOff x="0" y="0"/>
          <a:chExt cx="0" cy="0"/>
        </a:xfrm>
      </p:grpSpPr>
      <p:pic>
        <p:nvPicPr>
          <p:cNvPr id="2147" name="Google Shape;2147;p115"/>
          <p:cNvPicPr preferRelativeResize="0"/>
          <p:nvPr/>
        </p:nvPicPr>
        <p:blipFill rotWithShape="1">
          <a:blip r:embed="rId3">
            <a:alphaModFix/>
          </a:blip>
          <a:srcRect b="0" l="0" r="0" t="0"/>
          <a:stretch/>
        </p:blipFill>
        <p:spPr>
          <a:xfrm>
            <a:off x="4643525" y="1044376"/>
            <a:ext cx="3433825" cy="3433825"/>
          </a:xfrm>
          <a:prstGeom prst="rect">
            <a:avLst/>
          </a:prstGeom>
          <a:noFill/>
          <a:ln>
            <a:noFill/>
          </a:ln>
        </p:spPr>
      </p:pic>
      <p:sp>
        <p:nvSpPr>
          <p:cNvPr id="2148" name="Google Shape;2148;p115"/>
          <p:cNvSpPr/>
          <p:nvPr/>
        </p:nvSpPr>
        <p:spPr>
          <a:xfrm>
            <a:off x="4643025" y="1045550"/>
            <a:ext cx="3433800" cy="3424200"/>
          </a:xfrm>
          <a:prstGeom prst="rect">
            <a:avLst/>
          </a:prstGeom>
          <a:no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115"/>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solidFill>
                  <a:schemeClr val="lt1"/>
                </a:solidFill>
              </a:rPr>
              <a:t>Through the Looking Glass - Part II</a:t>
            </a:r>
            <a:endParaRPr/>
          </a:p>
        </p:txBody>
      </p:sp>
      <p:sp>
        <p:nvSpPr>
          <p:cNvPr id="2150" name="Google Shape;2150;p115"/>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151" name="Google Shape;2151;p115"/>
          <p:cNvPicPr preferRelativeResize="0"/>
          <p:nvPr/>
        </p:nvPicPr>
        <p:blipFill rotWithShape="1">
          <a:blip r:embed="rId4">
            <a:alphaModFix/>
          </a:blip>
          <a:srcRect b="0" l="0" r="0" t="0"/>
          <a:stretch/>
        </p:blipFill>
        <p:spPr>
          <a:xfrm>
            <a:off x="946525" y="1044375"/>
            <a:ext cx="3433825" cy="34338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5" name="Shape 2155"/>
        <p:cNvGrpSpPr/>
        <p:nvPr/>
      </p:nvGrpSpPr>
      <p:grpSpPr>
        <a:xfrm>
          <a:off x="0" y="0"/>
          <a:ext cx="0" cy="0"/>
          <a:chOff x="0" y="0"/>
          <a:chExt cx="0" cy="0"/>
        </a:xfrm>
      </p:grpSpPr>
      <p:sp>
        <p:nvSpPr>
          <p:cNvPr id="2156" name="Google Shape;2156;p116"/>
          <p:cNvSpPr txBox="1"/>
          <p:nvPr>
            <p:ph type="title"/>
          </p:nvPr>
        </p:nvSpPr>
        <p:spPr>
          <a:xfrm>
            <a:off x="476250" y="321300"/>
            <a:ext cx="83241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Closer look at our XOR scrambled sequence</a:t>
            </a:r>
            <a:endParaRPr/>
          </a:p>
        </p:txBody>
      </p:sp>
      <p:sp>
        <p:nvSpPr>
          <p:cNvPr id="2157" name="Google Shape;2157;p116"/>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2158" name="Google Shape;2158;p116"/>
          <p:cNvCxnSpPr/>
          <p:nvPr/>
        </p:nvCxnSpPr>
        <p:spPr>
          <a:xfrm>
            <a:off x="1016475" y="4444825"/>
            <a:ext cx="7269300" cy="0"/>
          </a:xfrm>
          <a:prstGeom prst="straightConnector1">
            <a:avLst/>
          </a:prstGeom>
          <a:noFill/>
          <a:ln cap="flat" cmpd="sng" w="9525">
            <a:solidFill>
              <a:srgbClr val="666666"/>
            </a:solidFill>
            <a:prstDash val="solid"/>
            <a:round/>
            <a:headEnd len="med" w="med" type="none"/>
            <a:tailEnd len="med" w="med" type="none"/>
          </a:ln>
        </p:spPr>
      </p:cxnSp>
      <p:cxnSp>
        <p:nvCxnSpPr>
          <p:cNvPr id="2159" name="Google Shape;2159;p116"/>
          <p:cNvCxnSpPr/>
          <p:nvPr/>
        </p:nvCxnSpPr>
        <p:spPr>
          <a:xfrm rot="10800000">
            <a:off x="1016475" y="1075225"/>
            <a:ext cx="0" cy="3369600"/>
          </a:xfrm>
          <a:prstGeom prst="straightConnector1">
            <a:avLst/>
          </a:prstGeom>
          <a:noFill/>
          <a:ln cap="flat" cmpd="sng" w="9525">
            <a:solidFill>
              <a:srgbClr val="666666"/>
            </a:solidFill>
            <a:prstDash val="solid"/>
            <a:round/>
            <a:headEnd len="med" w="med" type="none"/>
            <a:tailEnd len="med" w="med" type="none"/>
          </a:ln>
        </p:spPr>
      </p:cxnSp>
      <p:sp>
        <p:nvSpPr>
          <p:cNvPr id="2160" name="Google Shape;2160;p116"/>
          <p:cNvSpPr txBox="1"/>
          <p:nvPr/>
        </p:nvSpPr>
        <p:spPr>
          <a:xfrm>
            <a:off x="1493400"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p:txBody>
      </p:sp>
      <p:sp>
        <p:nvSpPr>
          <p:cNvPr id="2161" name="Google Shape;2161;p116"/>
          <p:cNvSpPr txBox="1"/>
          <p:nvPr/>
        </p:nvSpPr>
        <p:spPr>
          <a:xfrm>
            <a:off x="818439" y="1458265"/>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2162" name="Google Shape;2162;p116"/>
          <p:cNvSpPr txBox="1"/>
          <p:nvPr/>
        </p:nvSpPr>
        <p:spPr>
          <a:xfrm>
            <a:off x="2611624"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2163" name="Google Shape;2163;p116"/>
          <p:cNvSpPr txBox="1"/>
          <p:nvPr/>
        </p:nvSpPr>
        <p:spPr>
          <a:xfrm>
            <a:off x="3703200"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2164" name="Google Shape;2164;p116"/>
          <p:cNvSpPr txBox="1"/>
          <p:nvPr/>
        </p:nvSpPr>
        <p:spPr>
          <a:xfrm>
            <a:off x="795709" y="2558119"/>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2165" name="Google Shape;2165;p116"/>
          <p:cNvSpPr txBox="1"/>
          <p:nvPr/>
        </p:nvSpPr>
        <p:spPr>
          <a:xfrm>
            <a:off x="796494" y="3694524"/>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3</a:t>
            </a:r>
            <a:endParaRPr sz="1000">
              <a:solidFill>
                <a:schemeClr val="lt2"/>
              </a:solidFill>
              <a:latin typeface="Inter"/>
              <a:ea typeface="Inter"/>
              <a:cs typeface="Inter"/>
              <a:sym typeface="Inter"/>
            </a:endParaRPr>
          </a:p>
        </p:txBody>
      </p:sp>
      <p:pic>
        <p:nvPicPr>
          <p:cNvPr id="2166" name="Google Shape;2166;p116"/>
          <p:cNvPicPr preferRelativeResize="0"/>
          <p:nvPr/>
        </p:nvPicPr>
        <p:blipFill rotWithShape="1">
          <a:blip r:embed="rId3">
            <a:alphaModFix/>
          </a:blip>
          <a:srcRect b="0" l="0" r="0" t="0"/>
          <a:stretch/>
        </p:blipFill>
        <p:spPr>
          <a:xfrm>
            <a:off x="1031020" y="1062230"/>
            <a:ext cx="1129505" cy="1129496"/>
          </a:xfrm>
          <a:prstGeom prst="rect">
            <a:avLst/>
          </a:prstGeom>
          <a:noFill/>
          <a:ln>
            <a:noFill/>
          </a:ln>
        </p:spPr>
      </p:pic>
      <p:cxnSp>
        <p:nvCxnSpPr>
          <p:cNvPr id="2167" name="Google Shape;2167;p116"/>
          <p:cNvCxnSpPr/>
          <p:nvPr/>
        </p:nvCxnSpPr>
        <p:spPr>
          <a:xfrm>
            <a:off x="1075945" y="1100050"/>
            <a:ext cx="0" cy="1050600"/>
          </a:xfrm>
          <a:prstGeom prst="straightConnector1">
            <a:avLst/>
          </a:prstGeom>
          <a:noFill/>
          <a:ln cap="flat" cmpd="sng" w="9525">
            <a:solidFill>
              <a:schemeClr val="dk2"/>
            </a:solidFill>
            <a:prstDash val="solid"/>
            <a:round/>
            <a:headEnd len="med" w="med" type="none"/>
            <a:tailEnd len="med" w="med" type="none"/>
          </a:ln>
        </p:spPr>
      </p:cxnSp>
      <p:cxnSp>
        <p:nvCxnSpPr>
          <p:cNvPr id="2168" name="Google Shape;2168;p116"/>
          <p:cNvCxnSpPr/>
          <p:nvPr/>
        </p:nvCxnSpPr>
        <p:spPr>
          <a:xfrm rot="10800000">
            <a:off x="1076000" y="2150650"/>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169" name="Google Shape;2169;p116"/>
          <p:cNvCxnSpPr/>
          <p:nvPr/>
        </p:nvCxnSpPr>
        <p:spPr>
          <a:xfrm>
            <a:off x="3310521"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170" name="Google Shape;2170;p116"/>
          <p:cNvCxnSpPr/>
          <p:nvPr/>
        </p:nvCxnSpPr>
        <p:spPr>
          <a:xfrm rot="10800000">
            <a:off x="3310576" y="4390181"/>
            <a:ext cx="1055400" cy="0"/>
          </a:xfrm>
          <a:prstGeom prst="straightConnector1">
            <a:avLst/>
          </a:prstGeom>
          <a:noFill/>
          <a:ln cap="flat" cmpd="sng" w="9525">
            <a:solidFill>
              <a:schemeClr val="lt2"/>
            </a:solidFill>
            <a:prstDash val="solid"/>
            <a:round/>
            <a:headEnd len="med" w="med" type="none"/>
            <a:tailEnd len="med" w="med" type="none"/>
          </a:ln>
        </p:spPr>
      </p:cxnSp>
      <p:pic>
        <p:nvPicPr>
          <p:cNvPr id="2171" name="Google Shape;2171;p116"/>
          <p:cNvPicPr preferRelativeResize="0"/>
          <p:nvPr/>
        </p:nvPicPr>
        <p:blipFill rotWithShape="1">
          <a:blip r:embed="rId4">
            <a:alphaModFix/>
          </a:blip>
          <a:srcRect b="0" l="0" r="0" t="0"/>
          <a:stretch/>
        </p:blipFill>
        <p:spPr>
          <a:xfrm>
            <a:off x="3262512" y="3302335"/>
            <a:ext cx="1129505" cy="112949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5" name="Shape 2175"/>
        <p:cNvGrpSpPr/>
        <p:nvPr/>
      </p:nvGrpSpPr>
      <p:grpSpPr>
        <a:xfrm>
          <a:off x="0" y="0"/>
          <a:ext cx="0" cy="0"/>
          <a:chOff x="0" y="0"/>
          <a:chExt cx="0" cy="0"/>
        </a:xfrm>
      </p:grpSpPr>
      <p:pic>
        <p:nvPicPr>
          <p:cNvPr id="2176" name="Google Shape;2176;p117"/>
          <p:cNvPicPr preferRelativeResize="0"/>
          <p:nvPr/>
        </p:nvPicPr>
        <p:blipFill rotWithShape="1">
          <a:blip r:embed="rId3">
            <a:alphaModFix/>
          </a:blip>
          <a:srcRect b="0" l="0" r="0" t="0"/>
          <a:stretch/>
        </p:blipFill>
        <p:spPr>
          <a:xfrm>
            <a:off x="3262512" y="3302335"/>
            <a:ext cx="1129505" cy="1129496"/>
          </a:xfrm>
          <a:prstGeom prst="rect">
            <a:avLst/>
          </a:prstGeom>
          <a:noFill/>
          <a:ln>
            <a:noFill/>
          </a:ln>
        </p:spPr>
      </p:pic>
      <p:pic>
        <p:nvPicPr>
          <p:cNvPr id="2177" name="Google Shape;2177;p117"/>
          <p:cNvPicPr preferRelativeResize="0"/>
          <p:nvPr/>
        </p:nvPicPr>
        <p:blipFill rotWithShape="1">
          <a:blip r:embed="rId4">
            <a:alphaModFix/>
          </a:blip>
          <a:srcRect b="0" l="0" r="0" t="0"/>
          <a:stretch/>
        </p:blipFill>
        <p:spPr>
          <a:xfrm>
            <a:off x="1031020" y="3302335"/>
            <a:ext cx="1129505" cy="1129496"/>
          </a:xfrm>
          <a:prstGeom prst="rect">
            <a:avLst/>
          </a:prstGeom>
          <a:noFill/>
          <a:ln>
            <a:noFill/>
          </a:ln>
        </p:spPr>
      </p:pic>
      <p:pic>
        <p:nvPicPr>
          <p:cNvPr id="2178" name="Google Shape;2178;p117"/>
          <p:cNvPicPr preferRelativeResize="0"/>
          <p:nvPr/>
        </p:nvPicPr>
        <p:blipFill rotWithShape="1">
          <a:blip r:embed="rId5">
            <a:alphaModFix/>
          </a:blip>
          <a:srcRect b="0" l="0" r="0" t="0"/>
          <a:stretch/>
        </p:blipFill>
        <p:spPr>
          <a:xfrm>
            <a:off x="2149244" y="2183606"/>
            <a:ext cx="1129505" cy="1129496"/>
          </a:xfrm>
          <a:prstGeom prst="rect">
            <a:avLst/>
          </a:prstGeom>
          <a:noFill/>
          <a:ln>
            <a:noFill/>
          </a:ln>
        </p:spPr>
      </p:pic>
      <p:pic>
        <p:nvPicPr>
          <p:cNvPr id="2179" name="Google Shape;2179;p117"/>
          <p:cNvPicPr preferRelativeResize="0"/>
          <p:nvPr/>
        </p:nvPicPr>
        <p:blipFill rotWithShape="1">
          <a:blip r:embed="rId6">
            <a:alphaModFix/>
          </a:blip>
          <a:srcRect b="0" l="0" r="0" t="0"/>
          <a:stretch/>
        </p:blipFill>
        <p:spPr>
          <a:xfrm>
            <a:off x="1031020" y="1062230"/>
            <a:ext cx="1129505" cy="1129496"/>
          </a:xfrm>
          <a:prstGeom prst="rect">
            <a:avLst/>
          </a:prstGeom>
          <a:noFill/>
          <a:ln>
            <a:noFill/>
          </a:ln>
        </p:spPr>
      </p:pic>
      <p:sp>
        <p:nvSpPr>
          <p:cNvPr id="2180" name="Google Shape;2180;p117"/>
          <p:cNvSpPr txBox="1"/>
          <p:nvPr>
            <p:ph type="title"/>
          </p:nvPr>
        </p:nvSpPr>
        <p:spPr>
          <a:xfrm>
            <a:off x="476250" y="321300"/>
            <a:ext cx="83241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Closer look at our XOR scrambled sequence</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181" name="Google Shape;2181;p117"/>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2182" name="Google Shape;2182;p117"/>
          <p:cNvCxnSpPr/>
          <p:nvPr/>
        </p:nvCxnSpPr>
        <p:spPr>
          <a:xfrm>
            <a:off x="1016475" y="4444825"/>
            <a:ext cx="7269300" cy="0"/>
          </a:xfrm>
          <a:prstGeom prst="straightConnector1">
            <a:avLst/>
          </a:prstGeom>
          <a:noFill/>
          <a:ln cap="flat" cmpd="sng" w="9525">
            <a:solidFill>
              <a:srgbClr val="666666"/>
            </a:solidFill>
            <a:prstDash val="solid"/>
            <a:round/>
            <a:headEnd len="med" w="med" type="none"/>
            <a:tailEnd len="med" w="med" type="none"/>
          </a:ln>
        </p:spPr>
      </p:cxnSp>
      <p:cxnSp>
        <p:nvCxnSpPr>
          <p:cNvPr id="2183" name="Google Shape;2183;p117"/>
          <p:cNvCxnSpPr/>
          <p:nvPr/>
        </p:nvCxnSpPr>
        <p:spPr>
          <a:xfrm rot="10800000">
            <a:off x="1016475" y="1075225"/>
            <a:ext cx="0" cy="3369600"/>
          </a:xfrm>
          <a:prstGeom prst="straightConnector1">
            <a:avLst/>
          </a:prstGeom>
          <a:noFill/>
          <a:ln cap="flat" cmpd="sng" w="9525">
            <a:solidFill>
              <a:srgbClr val="666666"/>
            </a:solidFill>
            <a:prstDash val="solid"/>
            <a:round/>
            <a:headEnd len="med" w="med" type="none"/>
            <a:tailEnd len="med" w="med" type="none"/>
          </a:ln>
        </p:spPr>
      </p:cxnSp>
      <p:sp>
        <p:nvSpPr>
          <p:cNvPr id="2184" name="Google Shape;2184;p117"/>
          <p:cNvSpPr txBox="1"/>
          <p:nvPr/>
        </p:nvSpPr>
        <p:spPr>
          <a:xfrm>
            <a:off x="1493400"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p:txBody>
      </p:sp>
      <p:sp>
        <p:nvSpPr>
          <p:cNvPr id="2185" name="Google Shape;2185;p117"/>
          <p:cNvSpPr txBox="1"/>
          <p:nvPr/>
        </p:nvSpPr>
        <p:spPr>
          <a:xfrm>
            <a:off x="818439" y="1458265"/>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2186" name="Google Shape;2186;p117"/>
          <p:cNvSpPr txBox="1"/>
          <p:nvPr/>
        </p:nvSpPr>
        <p:spPr>
          <a:xfrm>
            <a:off x="2611624"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cxnSp>
        <p:nvCxnSpPr>
          <p:cNvPr id="2187" name="Google Shape;2187;p117"/>
          <p:cNvCxnSpPr/>
          <p:nvPr/>
        </p:nvCxnSpPr>
        <p:spPr>
          <a:xfrm>
            <a:off x="1075945" y="1100050"/>
            <a:ext cx="0" cy="1050600"/>
          </a:xfrm>
          <a:prstGeom prst="straightConnector1">
            <a:avLst/>
          </a:prstGeom>
          <a:noFill/>
          <a:ln cap="flat" cmpd="sng" w="9525">
            <a:solidFill>
              <a:schemeClr val="dk2"/>
            </a:solidFill>
            <a:prstDash val="solid"/>
            <a:round/>
            <a:headEnd len="med" w="med" type="none"/>
            <a:tailEnd len="med" w="med" type="none"/>
          </a:ln>
        </p:spPr>
      </p:cxnSp>
      <p:cxnSp>
        <p:nvCxnSpPr>
          <p:cNvPr id="2188" name="Google Shape;2188;p117"/>
          <p:cNvCxnSpPr/>
          <p:nvPr/>
        </p:nvCxnSpPr>
        <p:spPr>
          <a:xfrm rot="10800000">
            <a:off x="1076000" y="2150650"/>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189" name="Google Shape;2189;p117"/>
          <p:cNvCxnSpPr/>
          <p:nvPr/>
        </p:nvCxnSpPr>
        <p:spPr>
          <a:xfrm>
            <a:off x="3310521"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190" name="Google Shape;2190;p117"/>
          <p:cNvCxnSpPr/>
          <p:nvPr/>
        </p:nvCxnSpPr>
        <p:spPr>
          <a:xfrm rot="10800000">
            <a:off x="3310576" y="4390181"/>
            <a:ext cx="1055400" cy="0"/>
          </a:xfrm>
          <a:prstGeom prst="straightConnector1">
            <a:avLst/>
          </a:prstGeom>
          <a:noFill/>
          <a:ln cap="flat" cmpd="sng" w="9525">
            <a:solidFill>
              <a:schemeClr val="lt2"/>
            </a:solidFill>
            <a:prstDash val="solid"/>
            <a:round/>
            <a:headEnd len="med" w="med" type="none"/>
            <a:tailEnd len="med" w="med" type="none"/>
          </a:ln>
        </p:spPr>
      </p:cxnSp>
      <p:cxnSp>
        <p:nvCxnSpPr>
          <p:cNvPr id="2191" name="Google Shape;2191;p117"/>
          <p:cNvCxnSpPr/>
          <p:nvPr/>
        </p:nvCxnSpPr>
        <p:spPr>
          <a:xfrm>
            <a:off x="1075945"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192" name="Google Shape;2192;p117"/>
          <p:cNvCxnSpPr/>
          <p:nvPr/>
        </p:nvCxnSpPr>
        <p:spPr>
          <a:xfrm>
            <a:off x="2192297" y="2216402"/>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193" name="Google Shape;2193;p117"/>
          <p:cNvCxnSpPr/>
          <p:nvPr/>
        </p:nvCxnSpPr>
        <p:spPr>
          <a:xfrm rot="10800000">
            <a:off x="2194224" y="3273829"/>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194" name="Google Shape;2194;p117"/>
          <p:cNvCxnSpPr/>
          <p:nvPr/>
        </p:nvCxnSpPr>
        <p:spPr>
          <a:xfrm rot="10800000">
            <a:off x="1076000" y="4387098"/>
            <a:ext cx="1055400" cy="0"/>
          </a:xfrm>
          <a:prstGeom prst="straightConnector1">
            <a:avLst/>
          </a:prstGeom>
          <a:noFill/>
          <a:ln cap="flat" cmpd="sng" w="9525">
            <a:solidFill>
              <a:schemeClr val="dk2"/>
            </a:solidFill>
            <a:prstDash val="solid"/>
            <a:round/>
            <a:headEnd len="med" w="med" type="none"/>
            <a:tailEnd len="med" w="med" type="none"/>
          </a:ln>
        </p:spPr>
      </p:cxnSp>
      <p:sp>
        <p:nvSpPr>
          <p:cNvPr id="2195" name="Google Shape;2195;p117"/>
          <p:cNvSpPr txBox="1"/>
          <p:nvPr/>
        </p:nvSpPr>
        <p:spPr>
          <a:xfrm>
            <a:off x="3703200"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2196" name="Google Shape;2196;p117"/>
          <p:cNvSpPr txBox="1"/>
          <p:nvPr/>
        </p:nvSpPr>
        <p:spPr>
          <a:xfrm>
            <a:off x="795709" y="2558119"/>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2197" name="Google Shape;2197;p117"/>
          <p:cNvSpPr txBox="1"/>
          <p:nvPr/>
        </p:nvSpPr>
        <p:spPr>
          <a:xfrm>
            <a:off x="796494" y="3694524"/>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3</a:t>
            </a:r>
            <a:endParaRPr sz="1000">
              <a:solidFill>
                <a:schemeClr val="lt2"/>
              </a:solidFill>
              <a:latin typeface="Inter"/>
              <a:ea typeface="Inter"/>
              <a:cs typeface="Inter"/>
              <a:sym typeface="Inte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1" name="Shape 2201"/>
        <p:cNvGrpSpPr/>
        <p:nvPr/>
      </p:nvGrpSpPr>
      <p:grpSpPr>
        <a:xfrm>
          <a:off x="0" y="0"/>
          <a:ext cx="0" cy="0"/>
          <a:chOff x="0" y="0"/>
          <a:chExt cx="0" cy="0"/>
        </a:xfrm>
      </p:grpSpPr>
      <p:pic>
        <p:nvPicPr>
          <p:cNvPr id="2202" name="Google Shape;2202;p118"/>
          <p:cNvPicPr preferRelativeResize="0"/>
          <p:nvPr/>
        </p:nvPicPr>
        <p:blipFill rotWithShape="1">
          <a:blip r:embed="rId3">
            <a:alphaModFix/>
          </a:blip>
          <a:srcRect b="0" l="0" r="0" t="0"/>
          <a:stretch/>
        </p:blipFill>
        <p:spPr>
          <a:xfrm>
            <a:off x="1031020" y="2183606"/>
            <a:ext cx="1129505" cy="1129496"/>
          </a:xfrm>
          <a:prstGeom prst="rect">
            <a:avLst/>
          </a:prstGeom>
          <a:noFill/>
          <a:ln>
            <a:noFill/>
          </a:ln>
        </p:spPr>
      </p:pic>
      <p:pic>
        <p:nvPicPr>
          <p:cNvPr id="2203" name="Google Shape;2203;p118"/>
          <p:cNvPicPr preferRelativeResize="0"/>
          <p:nvPr/>
        </p:nvPicPr>
        <p:blipFill rotWithShape="1">
          <a:blip r:embed="rId4">
            <a:alphaModFix/>
          </a:blip>
          <a:srcRect b="0" l="0" r="0" t="0"/>
          <a:stretch/>
        </p:blipFill>
        <p:spPr>
          <a:xfrm>
            <a:off x="2149244" y="3302335"/>
            <a:ext cx="1129505" cy="1129496"/>
          </a:xfrm>
          <a:prstGeom prst="rect">
            <a:avLst/>
          </a:prstGeom>
          <a:noFill/>
          <a:ln>
            <a:noFill/>
          </a:ln>
        </p:spPr>
      </p:pic>
      <p:pic>
        <p:nvPicPr>
          <p:cNvPr id="2204" name="Google Shape;2204;p118"/>
          <p:cNvPicPr preferRelativeResize="0"/>
          <p:nvPr/>
        </p:nvPicPr>
        <p:blipFill rotWithShape="1">
          <a:blip r:embed="rId5">
            <a:alphaModFix/>
          </a:blip>
          <a:srcRect b="0" l="0" r="0" t="0"/>
          <a:stretch/>
        </p:blipFill>
        <p:spPr>
          <a:xfrm>
            <a:off x="1031020" y="1062230"/>
            <a:ext cx="1129505" cy="1129496"/>
          </a:xfrm>
          <a:prstGeom prst="rect">
            <a:avLst/>
          </a:prstGeom>
          <a:noFill/>
          <a:ln>
            <a:noFill/>
          </a:ln>
        </p:spPr>
      </p:pic>
      <p:pic>
        <p:nvPicPr>
          <p:cNvPr id="2205" name="Google Shape;2205;p118"/>
          <p:cNvPicPr preferRelativeResize="0"/>
          <p:nvPr/>
        </p:nvPicPr>
        <p:blipFill rotWithShape="1">
          <a:blip r:embed="rId6">
            <a:alphaModFix/>
          </a:blip>
          <a:srcRect b="0" l="0" r="0" t="0"/>
          <a:stretch/>
        </p:blipFill>
        <p:spPr>
          <a:xfrm>
            <a:off x="1031020" y="3302335"/>
            <a:ext cx="1129505" cy="1129496"/>
          </a:xfrm>
          <a:prstGeom prst="rect">
            <a:avLst/>
          </a:prstGeom>
          <a:noFill/>
          <a:ln>
            <a:noFill/>
          </a:ln>
        </p:spPr>
      </p:pic>
      <p:pic>
        <p:nvPicPr>
          <p:cNvPr id="2206" name="Google Shape;2206;p118"/>
          <p:cNvPicPr preferRelativeResize="0"/>
          <p:nvPr/>
        </p:nvPicPr>
        <p:blipFill rotWithShape="1">
          <a:blip r:embed="rId7">
            <a:alphaModFix/>
          </a:blip>
          <a:srcRect b="0" l="0" r="0" t="0"/>
          <a:stretch/>
        </p:blipFill>
        <p:spPr>
          <a:xfrm>
            <a:off x="2149244" y="2183606"/>
            <a:ext cx="1129505" cy="1129496"/>
          </a:xfrm>
          <a:prstGeom prst="rect">
            <a:avLst/>
          </a:prstGeom>
          <a:noFill/>
          <a:ln>
            <a:noFill/>
          </a:ln>
        </p:spPr>
      </p:pic>
      <p:pic>
        <p:nvPicPr>
          <p:cNvPr id="2207" name="Google Shape;2207;p118"/>
          <p:cNvPicPr preferRelativeResize="0"/>
          <p:nvPr/>
        </p:nvPicPr>
        <p:blipFill rotWithShape="1">
          <a:blip r:embed="rId8">
            <a:alphaModFix/>
          </a:blip>
          <a:srcRect b="0" l="0" r="0" t="0"/>
          <a:stretch/>
        </p:blipFill>
        <p:spPr>
          <a:xfrm>
            <a:off x="3262512" y="3302335"/>
            <a:ext cx="1129505" cy="1129496"/>
          </a:xfrm>
          <a:prstGeom prst="rect">
            <a:avLst/>
          </a:prstGeom>
          <a:noFill/>
          <a:ln>
            <a:noFill/>
          </a:ln>
        </p:spPr>
      </p:pic>
      <p:sp>
        <p:nvSpPr>
          <p:cNvPr id="2208" name="Google Shape;2208;p118"/>
          <p:cNvSpPr txBox="1"/>
          <p:nvPr>
            <p:ph type="title"/>
          </p:nvPr>
        </p:nvSpPr>
        <p:spPr>
          <a:xfrm>
            <a:off x="476250" y="321300"/>
            <a:ext cx="83838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Closer look at our XOR scrambled sequence</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209" name="Google Shape;2209;p118"/>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2210" name="Google Shape;2210;p118"/>
          <p:cNvCxnSpPr/>
          <p:nvPr/>
        </p:nvCxnSpPr>
        <p:spPr>
          <a:xfrm>
            <a:off x="1016475" y="4444825"/>
            <a:ext cx="7269300" cy="0"/>
          </a:xfrm>
          <a:prstGeom prst="straightConnector1">
            <a:avLst/>
          </a:prstGeom>
          <a:noFill/>
          <a:ln cap="flat" cmpd="sng" w="9525">
            <a:solidFill>
              <a:srgbClr val="666666"/>
            </a:solidFill>
            <a:prstDash val="solid"/>
            <a:round/>
            <a:headEnd len="med" w="med" type="none"/>
            <a:tailEnd len="med" w="med" type="none"/>
          </a:ln>
        </p:spPr>
      </p:cxnSp>
      <p:cxnSp>
        <p:nvCxnSpPr>
          <p:cNvPr id="2211" name="Google Shape;2211;p118"/>
          <p:cNvCxnSpPr/>
          <p:nvPr/>
        </p:nvCxnSpPr>
        <p:spPr>
          <a:xfrm rot="10800000">
            <a:off x="1016475" y="1075225"/>
            <a:ext cx="0" cy="3369600"/>
          </a:xfrm>
          <a:prstGeom prst="straightConnector1">
            <a:avLst/>
          </a:prstGeom>
          <a:noFill/>
          <a:ln cap="flat" cmpd="sng" w="9525">
            <a:solidFill>
              <a:srgbClr val="666666"/>
            </a:solidFill>
            <a:prstDash val="solid"/>
            <a:round/>
            <a:headEnd len="med" w="med" type="none"/>
            <a:tailEnd len="med" w="med" type="none"/>
          </a:ln>
        </p:spPr>
      </p:cxnSp>
      <p:sp>
        <p:nvSpPr>
          <p:cNvPr id="2212" name="Google Shape;2212;p118"/>
          <p:cNvSpPr txBox="1"/>
          <p:nvPr/>
        </p:nvSpPr>
        <p:spPr>
          <a:xfrm>
            <a:off x="1493400"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p:txBody>
      </p:sp>
      <p:sp>
        <p:nvSpPr>
          <p:cNvPr id="2213" name="Google Shape;2213;p118"/>
          <p:cNvSpPr txBox="1"/>
          <p:nvPr/>
        </p:nvSpPr>
        <p:spPr>
          <a:xfrm>
            <a:off x="818439" y="1458265"/>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2214" name="Google Shape;2214;p118"/>
          <p:cNvSpPr txBox="1"/>
          <p:nvPr/>
        </p:nvSpPr>
        <p:spPr>
          <a:xfrm>
            <a:off x="2611624"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cxnSp>
        <p:nvCxnSpPr>
          <p:cNvPr id="2215" name="Google Shape;2215;p118"/>
          <p:cNvCxnSpPr/>
          <p:nvPr/>
        </p:nvCxnSpPr>
        <p:spPr>
          <a:xfrm>
            <a:off x="1075945" y="1100050"/>
            <a:ext cx="0" cy="1050600"/>
          </a:xfrm>
          <a:prstGeom prst="straightConnector1">
            <a:avLst/>
          </a:prstGeom>
          <a:noFill/>
          <a:ln cap="flat" cmpd="sng" w="9525">
            <a:solidFill>
              <a:schemeClr val="dk2"/>
            </a:solidFill>
            <a:prstDash val="solid"/>
            <a:round/>
            <a:headEnd len="med" w="med" type="none"/>
            <a:tailEnd len="med" w="med" type="none"/>
          </a:ln>
        </p:spPr>
      </p:cxnSp>
      <p:cxnSp>
        <p:nvCxnSpPr>
          <p:cNvPr id="2216" name="Google Shape;2216;p118"/>
          <p:cNvCxnSpPr/>
          <p:nvPr/>
        </p:nvCxnSpPr>
        <p:spPr>
          <a:xfrm rot="10800000">
            <a:off x="1076000" y="2150650"/>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217" name="Google Shape;2217;p118"/>
          <p:cNvCxnSpPr/>
          <p:nvPr/>
        </p:nvCxnSpPr>
        <p:spPr>
          <a:xfrm>
            <a:off x="3310521"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218" name="Google Shape;2218;p118"/>
          <p:cNvCxnSpPr/>
          <p:nvPr/>
        </p:nvCxnSpPr>
        <p:spPr>
          <a:xfrm rot="10800000">
            <a:off x="3310576" y="4390181"/>
            <a:ext cx="1055400" cy="0"/>
          </a:xfrm>
          <a:prstGeom prst="straightConnector1">
            <a:avLst/>
          </a:prstGeom>
          <a:noFill/>
          <a:ln cap="flat" cmpd="sng" w="9525">
            <a:solidFill>
              <a:schemeClr val="lt2"/>
            </a:solidFill>
            <a:prstDash val="solid"/>
            <a:round/>
            <a:headEnd len="med" w="med" type="none"/>
            <a:tailEnd len="med" w="med" type="none"/>
          </a:ln>
        </p:spPr>
      </p:cxnSp>
      <p:cxnSp>
        <p:nvCxnSpPr>
          <p:cNvPr id="2219" name="Google Shape;2219;p118"/>
          <p:cNvCxnSpPr/>
          <p:nvPr/>
        </p:nvCxnSpPr>
        <p:spPr>
          <a:xfrm>
            <a:off x="2192297"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220" name="Google Shape;2220;p118"/>
          <p:cNvCxnSpPr/>
          <p:nvPr/>
        </p:nvCxnSpPr>
        <p:spPr>
          <a:xfrm>
            <a:off x="1075945"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221" name="Google Shape;2221;p118"/>
          <p:cNvCxnSpPr/>
          <p:nvPr/>
        </p:nvCxnSpPr>
        <p:spPr>
          <a:xfrm>
            <a:off x="2192297" y="2216402"/>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222" name="Google Shape;2222;p118"/>
          <p:cNvCxnSpPr/>
          <p:nvPr/>
        </p:nvCxnSpPr>
        <p:spPr>
          <a:xfrm>
            <a:off x="1075945" y="2216402"/>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223" name="Google Shape;2223;p118"/>
          <p:cNvCxnSpPr/>
          <p:nvPr/>
        </p:nvCxnSpPr>
        <p:spPr>
          <a:xfrm rot="10800000">
            <a:off x="1076000" y="3273829"/>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224" name="Google Shape;2224;p118"/>
          <p:cNvCxnSpPr/>
          <p:nvPr/>
        </p:nvCxnSpPr>
        <p:spPr>
          <a:xfrm rot="10800000">
            <a:off x="2194224" y="3273829"/>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225" name="Google Shape;2225;p118"/>
          <p:cNvCxnSpPr/>
          <p:nvPr/>
        </p:nvCxnSpPr>
        <p:spPr>
          <a:xfrm rot="10800000">
            <a:off x="1076000" y="4387098"/>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226" name="Google Shape;2226;p118"/>
          <p:cNvCxnSpPr/>
          <p:nvPr/>
        </p:nvCxnSpPr>
        <p:spPr>
          <a:xfrm rot="10800000">
            <a:off x="2194224" y="4387098"/>
            <a:ext cx="1055400" cy="0"/>
          </a:xfrm>
          <a:prstGeom prst="straightConnector1">
            <a:avLst/>
          </a:prstGeom>
          <a:noFill/>
          <a:ln cap="flat" cmpd="sng" w="9525">
            <a:solidFill>
              <a:schemeClr val="dk2"/>
            </a:solidFill>
            <a:prstDash val="solid"/>
            <a:round/>
            <a:headEnd len="med" w="med" type="none"/>
            <a:tailEnd len="med" w="med" type="none"/>
          </a:ln>
        </p:spPr>
      </p:cxnSp>
      <p:sp>
        <p:nvSpPr>
          <p:cNvPr id="2227" name="Google Shape;2227;p118"/>
          <p:cNvSpPr txBox="1"/>
          <p:nvPr/>
        </p:nvSpPr>
        <p:spPr>
          <a:xfrm>
            <a:off x="3703200"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2228" name="Google Shape;2228;p118"/>
          <p:cNvSpPr txBox="1"/>
          <p:nvPr/>
        </p:nvSpPr>
        <p:spPr>
          <a:xfrm>
            <a:off x="795709" y="2558119"/>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2229" name="Google Shape;2229;p118"/>
          <p:cNvSpPr txBox="1"/>
          <p:nvPr/>
        </p:nvSpPr>
        <p:spPr>
          <a:xfrm>
            <a:off x="796494" y="3694524"/>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3</a:t>
            </a:r>
            <a:endParaRPr sz="1000">
              <a:solidFill>
                <a:schemeClr val="lt2"/>
              </a:solidFill>
              <a:latin typeface="Inter"/>
              <a:ea typeface="Inter"/>
              <a:cs typeface="Inter"/>
              <a:sym typeface="Inte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3" name="Shape 2233"/>
        <p:cNvGrpSpPr/>
        <p:nvPr/>
      </p:nvGrpSpPr>
      <p:grpSpPr>
        <a:xfrm>
          <a:off x="0" y="0"/>
          <a:ext cx="0" cy="0"/>
          <a:chOff x="0" y="0"/>
          <a:chExt cx="0" cy="0"/>
        </a:xfrm>
      </p:grpSpPr>
      <p:sp>
        <p:nvSpPr>
          <p:cNvPr id="2234" name="Google Shape;2234;p119"/>
          <p:cNvSpPr/>
          <p:nvPr/>
        </p:nvSpPr>
        <p:spPr>
          <a:xfrm>
            <a:off x="3315531" y="3334631"/>
            <a:ext cx="533700" cy="1050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35" name="Google Shape;2235;p119"/>
          <p:cNvPicPr preferRelativeResize="0"/>
          <p:nvPr/>
        </p:nvPicPr>
        <p:blipFill rotWithShape="1">
          <a:blip r:embed="rId3">
            <a:alphaModFix/>
          </a:blip>
          <a:srcRect b="0" l="0" r="0" t="0"/>
          <a:stretch/>
        </p:blipFill>
        <p:spPr>
          <a:xfrm>
            <a:off x="3262512" y="3302335"/>
            <a:ext cx="1129505" cy="1129496"/>
          </a:xfrm>
          <a:prstGeom prst="rect">
            <a:avLst/>
          </a:prstGeom>
          <a:noFill/>
          <a:ln>
            <a:noFill/>
          </a:ln>
        </p:spPr>
      </p:pic>
      <p:sp>
        <p:nvSpPr>
          <p:cNvPr id="2236" name="Google Shape;2236;p119"/>
          <p:cNvSpPr/>
          <p:nvPr/>
        </p:nvSpPr>
        <p:spPr>
          <a:xfrm>
            <a:off x="1076000" y="2735856"/>
            <a:ext cx="533700" cy="5361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37" name="Google Shape;2237;p119"/>
          <p:cNvPicPr preferRelativeResize="0"/>
          <p:nvPr/>
        </p:nvPicPr>
        <p:blipFill rotWithShape="1">
          <a:blip r:embed="rId4">
            <a:alphaModFix/>
          </a:blip>
          <a:srcRect b="0" l="0" r="0" t="0"/>
          <a:stretch/>
        </p:blipFill>
        <p:spPr>
          <a:xfrm>
            <a:off x="1031020" y="2183606"/>
            <a:ext cx="1129505" cy="1129496"/>
          </a:xfrm>
          <a:prstGeom prst="rect">
            <a:avLst/>
          </a:prstGeom>
          <a:noFill/>
          <a:ln>
            <a:noFill/>
          </a:ln>
        </p:spPr>
      </p:pic>
      <p:pic>
        <p:nvPicPr>
          <p:cNvPr id="2238" name="Google Shape;2238;p119"/>
          <p:cNvPicPr preferRelativeResize="0"/>
          <p:nvPr/>
        </p:nvPicPr>
        <p:blipFill rotWithShape="1">
          <a:blip r:embed="rId5">
            <a:alphaModFix/>
          </a:blip>
          <a:srcRect b="0" l="0" r="0" t="0"/>
          <a:stretch/>
        </p:blipFill>
        <p:spPr>
          <a:xfrm>
            <a:off x="2149244" y="3302335"/>
            <a:ext cx="1129505" cy="1129496"/>
          </a:xfrm>
          <a:prstGeom prst="rect">
            <a:avLst/>
          </a:prstGeom>
          <a:noFill/>
          <a:ln>
            <a:noFill/>
          </a:ln>
        </p:spPr>
      </p:pic>
      <p:sp>
        <p:nvSpPr>
          <p:cNvPr id="2239" name="Google Shape;2239;p119"/>
          <p:cNvSpPr/>
          <p:nvPr/>
        </p:nvSpPr>
        <p:spPr>
          <a:xfrm>
            <a:off x="1076000" y="1095100"/>
            <a:ext cx="533700" cy="1050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119"/>
          <p:cNvSpPr txBox="1"/>
          <p:nvPr>
            <p:ph type="title"/>
          </p:nvPr>
        </p:nvSpPr>
        <p:spPr>
          <a:xfrm>
            <a:off x="476250" y="321300"/>
            <a:ext cx="8244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Closer look at our XOR scrambled sequence</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241" name="Google Shape;2241;p119"/>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2242" name="Google Shape;2242;p119"/>
          <p:cNvCxnSpPr/>
          <p:nvPr/>
        </p:nvCxnSpPr>
        <p:spPr>
          <a:xfrm>
            <a:off x="1016475" y="4444825"/>
            <a:ext cx="7269300" cy="0"/>
          </a:xfrm>
          <a:prstGeom prst="straightConnector1">
            <a:avLst/>
          </a:prstGeom>
          <a:noFill/>
          <a:ln cap="flat" cmpd="sng" w="9525">
            <a:solidFill>
              <a:srgbClr val="666666"/>
            </a:solidFill>
            <a:prstDash val="solid"/>
            <a:round/>
            <a:headEnd len="med" w="med" type="none"/>
            <a:tailEnd len="med" w="med" type="none"/>
          </a:ln>
        </p:spPr>
      </p:cxnSp>
      <p:cxnSp>
        <p:nvCxnSpPr>
          <p:cNvPr id="2243" name="Google Shape;2243;p119"/>
          <p:cNvCxnSpPr/>
          <p:nvPr/>
        </p:nvCxnSpPr>
        <p:spPr>
          <a:xfrm rot="10800000">
            <a:off x="1016475" y="1075225"/>
            <a:ext cx="0" cy="3369600"/>
          </a:xfrm>
          <a:prstGeom prst="straightConnector1">
            <a:avLst/>
          </a:prstGeom>
          <a:noFill/>
          <a:ln cap="flat" cmpd="sng" w="9525">
            <a:solidFill>
              <a:srgbClr val="666666"/>
            </a:solidFill>
            <a:prstDash val="solid"/>
            <a:round/>
            <a:headEnd len="med" w="med" type="none"/>
            <a:tailEnd len="med" w="med" type="none"/>
          </a:ln>
        </p:spPr>
      </p:cxnSp>
      <p:sp>
        <p:nvSpPr>
          <p:cNvPr id="2244" name="Google Shape;2244;p119"/>
          <p:cNvSpPr txBox="1"/>
          <p:nvPr/>
        </p:nvSpPr>
        <p:spPr>
          <a:xfrm>
            <a:off x="1493400"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p:txBody>
      </p:sp>
      <p:sp>
        <p:nvSpPr>
          <p:cNvPr id="2245" name="Google Shape;2245;p119"/>
          <p:cNvSpPr txBox="1"/>
          <p:nvPr/>
        </p:nvSpPr>
        <p:spPr>
          <a:xfrm>
            <a:off x="818439" y="1458265"/>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2246" name="Google Shape;2246;p119"/>
          <p:cNvSpPr txBox="1"/>
          <p:nvPr/>
        </p:nvSpPr>
        <p:spPr>
          <a:xfrm>
            <a:off x="2611624"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pic>
        <p:nvPicPr>
          <p:cNvPr id="2247" name="Google Shape;2247;p119"/>
          <p:cNvPicPr preferRelativeResize="0"/>
          <p:nvPr/>
        </p:nvPicPr>
        <p:blipFill rotWithShape="1">
          <a:blip r:embed="rId6">
            <a:alphaModFix/>
          </a:blip>
          <a:srcRect b="0" l="0" r="0" t="0"/>
          <a:stretch/>
        </p:blipFill>
        <p:spPr>
          <a:xfrm>
            <a:off x="1031020" y="1062230"/>
            <a:ext cx="1129505" cy="1129496"/>
          </a:xfrm>
          <a:prstGeom prst="rect">
            <a:avLst/>
          </a:prstGeom>
          <a:noFill/>
          <a:ln>
            <a:noFill/>
          </a:ln>
        </p:spPr>
      </p:pic>
      <p:cxnSp>
        <p:nvCxnSpPr>
          <p:cNvPr id="2248" name="Google Shape;2248;p119"/>
          <p:cNvCxnSpPr/>
          <p:nvPr/>
        </p:nvCxnSpPr>
        <p:spPr>
          <a:xfrm>
            <a:off x="1075945" y="1100050"/>
            <a:ext cx="0" cy="1050600"/>
          </a:xfrm>
          <a:prstGeom prst="straightConnector1">
            <a:avLst/>
          </a:prstGeom>
          <a:noFill/>
          <a:ln cap="flat" cmpd="sng" w="9525">
            <a:solidFill>
              <a:schemeClr val="dk2"/>
            </a:solidFill>
            <a:prstDash val="solid"/>
            <a:round/>
            <a:headEnd len="med" w="med" type="none"/>
            <a:tailEnd len="med" w="med" type="none"/>
          </a:ln>
        </p:spPr>
      </p:cxnSp>
      <p:cxnSp>
        <p:nvCxnSpPr>
          <p:cNvPr id="2249" name="Google Shape;2249;p119"/>
          <p:cNvCxnSpPr/>
          <p:nvPr/>
        </p:nvCxnSpPr>
        <p:spPr>
          <a:xfrm rot="10800000">
            <a:off x="1076000" y="2150650"/>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250" name="Google Shape;2250;p119"/>
          <p:cNvCxnSpPr/>
          <p:nvPr/>
        </p:nvCxnSpPr>
        <p:spPr>
          <a:xfrm>
            <a:off x="3310521"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251" name="Google Shape;2251;p119"/>
          <p:cNvCxnSpPr/>
          <p:nvPr/>
        </p:nvCxnSpPr>
        <p:spPr>
          <a:xfrm rot="10800000">
            <a:off x="3310576" y="4390181"/>
            <a:ext cx="1055400" cy="0"/>
          </a:xfrm>
          <a:prstGeom prst="straightConnector1">
            <a:avLst/>
          </a:prstGeom>
          <a:noFill/>
          <a:ln cap="flat" cmpd="sng" w="9525">
            <a:solidFill>
              <a:schemeClr val="lt2"/>
            </a:solidFill>
            <a:prstDash val="solid"/>
            <a:round/>
            <a:headEnd len="med" w="med" type="none"/>
            <a:tailEnd len="med" w="med" type="none"/>
          </a:ln>
        </p:spPr>
      </p:cxnSp>
      <p:cxnSp>
        <p:nvCxnSpPr>
          <p:cNvPr id="2252" name="Google Shape;2252;p119"/>
          <p:cNvCxnSpPr/>
          <p:nvPr/>
        </p:nvCxnSpPr>
        <p:spPr>
          <a:xfrm>
            <a:off x="2192297"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253" name="Google Shape;2253;p119"/>
          <p:cNvCxnSpPr/>
          <p:nvPr/>
        </p:nvCxnSpPr>
        <p:spPr>
          <a:xfrm>
            <a:off x="1075945" y="2216402"/>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254" name="Google Shape;2254;p119"/>
          <p:cNvCxnSpPr/>
          <p:nvPr/>
        </p:nvCxnSpPr>
        <p:spPr>
          <a:xfrm rot="10800000">
            <a:off x="1076000" y="3273829"/>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255" name="Google Shape;2255;p119"/>
          <p:cNvCxnSpPr/>
          <p:nvPr/>
        </p:nvCxnSpPr>
        <p:spPr>
          <a:xfrm rot="10800000">
            <a:off x="2194224" y="4387098"/>
            <a:ext cx="1055400" cy="0"/>
          </a:xfrm>
          <a:prstGeom prst="straightConnector1">
            <a:avLst/>
          </a:prstGeom>
          <a:noFill/>
          <a:ln cap="flat" cmpd="sng" w="9525">
            <a:solidFill>
              <a:schemeClr val="dk2"/>
            </a:solidFill>
            <a:prstDash val="solid"/>
            <a:round/>
            <a:headEnd len="med" w="med" type="none"/>
            <a:tailEnd len="med" w="med" type="none"/>
          </a:ln>
        </p:spPr>
      </p:cxnSp>
      <p:sp>
        <p:nvSpPr>
          <p:cNvPr id="2256" name="Google Shape;2256;p119"/>
          <p:cNvSpPr txBox="1"/>
          <p:nvPr/>
        </p:nvSpPr>
        <p:spPr>
          <a:xfrm>
            <a:off x="3703200"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2257" name="Google Shape;2257;p119"/>
          <p:cNvSpPr txBox="1"/>
          <p:nvPr/>
        </p:nvSpPr>
        <p:spPr>
          <a:xfrm>
            <a:off x="795709" y="2558119"/>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2258" name="Google Shape;2258;p119"/>
          <p:cNvSpPr txBox="1"/>
          <p:nvPr/>
        </p:nvSpPr>
        <p:spPr>
          <a:xfrm>
            <a:off x="796494" y="3694524"/>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3</a:t>
            </a:r>
            <a:endParaRPr sz="1000">
              <a:solidFill>
                <a:schemeClr val="lt2"/>
              </a:solidFill>
              <a:latin typeface="Inter"/>
              <a:ea typeface="Inter"/>
              <a:cs typeface="Inter"/>
              <a:sym typeface="Int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57"/>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Ray Tracing: from offline to real-time</a:t>
            </a:r>
            <a:endParaRPr/>
          </a:p>
        </p:txBody>
      </p:sp>
      <p:sp>
        <p:nvSpPr>
          <p:cNvPr id="574" name="Google Shape;574;p57"/>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575" name="Google Shape;575;p57"/>
          <p:cNvSpPr/>
          <p:nvPr/>
        </p:nvSpPr>
        <p:spPr>
          <a:xfrm>
            <a:off x="1075141" y="1158475"/>
            <a:ext cx="3427200" cy="15924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57"/>
          <p:cNvSpPr/>
          <p:nvPr/>
        </p:nvSpPr>
        <p:spPr>
          <a:xfrm>
            <a:off x="1075141" y="2846530"/>
            <a:ext cx="3427200" cy="15924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57"/>
          <p:cNvSpPr/>
          <p:nvPr/>
        </p:nvSpPr>
        <p:spPr>
          <a:xfrm>
            <a:off x="4607868" y="1158475"/>
            <a:ext cx="3427200" cy="15924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57"/>
          <p:cNvSpPr txBox="1"/>
          <p:nvPr/>
        </p:nvSpPr>
        <p:spPr>
          <a:xfrm>
            <a:off x="1040020" y="1103125"/>
            <a:ext cx="30861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EFEFEF"/>
                </a:solidFill>
                <a:latin typeface="Inter"/>
                <a:ea typeface="Inter"/>
                <a:cs typeface="Inter"/>
                <a:sym typeface="Inter"/>
              </a:rPr>
              <a:t>Choose your rays wisely</a:t>
            </a:r>
            <a:endParaRPr b="1" sz="1500">
              <a:solidFill>
                <a:srgbClr val="EFEFEF"/>
              </a:solidFill>
              <a:latin typeface="Inter"/>
              <a:ea typeface="Inter"/>
              <a:cs typeface="Inter"/>
              <a:sym typeface="Inter"/>
            </a:endParaRPr>
          </a:p>
        </p:txBody>
      </p:sp>
      <p:sp>
        <p:nvSpPr>
          <p:cNvPr id="579" name="Google Shape;579;p57"/>
          <p:cNvSpPr txBox="1"/>
          <p:nvPr/>
        </p:nvSpPr>
        <p:spPr>
          <a:xfrm>
            <a:off x="4594624" y="1103125"/>
            <a:ext cx="3427200" cy="6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EFEFEF"/>
                </a:solidFill>
                <a:latin typeface="Inter"/>
                <a:ea typeface="Inter"/>
                <a:cs typeface="Inter"/>
                <a:sym typeface="Inter"/>
              </a:rPr>
              <a:t>Choose your (not) RND numbers carefully</a:t>
            </a:r>
            <a:endParaRPr b="1">
              <a:solidFill>
                <a:srgbClr val="EFEFEF"/>
              </a:solidFill>
              <a:latin typeface="Inter"/>
              <a:ea typeface="Inter"/>
              <a:cs typeface="Inter"/>
              <a:sym typeface="Inter"/>
            </a:endParaRPr>
          </a:p>
        </p:txBody>
      </p:sp>
      <p:sp>
        <p:nvSpPr>
          <p:cNvPr id="580" name="Google Shape;580;p57"/>
          <p:cNvSpPr txBox="1"/>
          <p:nvPr/>
        </p:nvSpPr>
        <p:spPr>
          <a:xfrm>
            <a:off x="1047193" y="2794303"/>
            <a:ext cx="3427200" cy="6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EFEFEF"/>
                </a:solidFill>
                <a:latin typeface="Inter"/>
                <a:ea typeface="Inter"/>
                <a:cs typeface="Inter"/>
                <a:sym typeface="Inter"/>
              </a:rPr>
              <a:t>Spend your ray budget where it’s most useful</a:t>
            </a:r>
            <a:endParaRPr b="1">
              <a:solidFill>
                <a:srgbClr val="EFEFEF"/>
              </a:solidFill>
              <a:latin typeface="Inter"/>
              <a:ea typeface="Inter"/>
              <a:cs typeface="Inter"/>
              <a:sym typeface="Inter"/>
            </a:endParaRPr>
          </a:p>
        </p:txBody>
      </p:sp>
      <p:sp>
        <p:nvSpPr>
          <p:cNvPr id="581" name="Google Shape;581;p57"/>
          <p:cNvSpPr txBox="1"/>
          <p:nvPr/>
        </p:nvSpPr>
        <p:spPr>
          <a:xfrm>
            <a:off x="1116225" y="1560325"/>
            <a:ext cx="3353400" cy="1038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Monte Carlo integration</a:t>
            </a:r>
            <a:endParaRPr>
              <a:solidFill>
                <a:srgbClr val="EFEFEF"/>
              </a:solidFill>
              <a:latin typeface="Inter"/>
              <a:ea typeface="Inter"/>
              <a:cs typeface="Inter"/>
              <a:sym typeface="Inter"/>
            </a:endParaRPr>
          </a:p>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Variance, error</a:t>
            </a:r>
            <a:endParaRPr>
              <a:solidFill>
                <a:srgbClr val="EFEFEF"/>
              </a:solidFill>
              <a:latin typeface="Inter"/>
              <a:ea typeface="Inter"/>
              <a:cs typeface="Inter"/>
              <a:sym typeface="Inter"/>
            </a:endParaRPr>
          </a:p>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Importance sampling</a:t>
            </a:r>
            <a:endParaRPr>
              <a:solidFill>
                <a:srgbClr val="EFEFEF"/>
              </a:solidFill>
              <a:latin typeface="Inter"/>
              <a:ea typeface="Inter"/>
              <a:cs typeface="Inter"/>
              <a:sym typeface="Inter"/>
            </a:endParaRPr>
          </a:p>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Multiple importance sampling</a:t>
            </a:r>
            <a:br>
              <a:rPr lang="en">
                <a:solidFill>
                  <a:srgbClr val="EFEFEF"/>
                </a:solidFill>
                <a:latin typeface="Inter"/>
                <a:ea typeface="Inter"/>
                <a:cs typeface="Inter"/>
                <a:sym typeface="Inter"/>
              </a:rPr>
            </a:br>
            <a:endParaRPr>
              <a:solidFill>
                <a:srgbClr val="EFEFEF"/>
              </a:solidFill>
              <a:latin typeface="Inter"/>
              <a:ea typeface="Inter"/>
              <a:cs typeface="Inter"/>
              <a:sym typeface="Inter"/>
            </a:endParaRPr>
          </a:p>
        </p:txBody>
      </p:sp>
      <p:sp>
        <p:nvSpPr>
          <p:cNvPr id="582" name="Google Shape;582;p57"/>
          <p:cNvSpPr txBox="1"/>
          <p:nvPr/>
        </p:nvSpPr>
        <p:spPr>
          <a:xfrm>
            <a:off x="4621425" y="1712725"/>
            <a:ext cx="3353400" cy="1038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Domain warping </a:t>
            </a:r>
            <a:r>
              <a:rPr b="1" lang="en">
                <a:solidFill>
                  <a:schemeClr val="lt1"/>
                </a:solidFill>
                <a:latin typeface="Inter"/>
                <a:ea typeface="Inter"/>
                <a:cs typeface="Inter"/>
                <a:sym typeface="Inter"/>
              </a:rPr>
              <a:t>[Pharr 2019]</a:t>
            </a:r>
            <a:endParaRPr>
              <a:solidFill>
                <a:srgbClr val="EFEFEF"/>
              </a:solidFill>
              <a:latin typeface="Inter"/>
              <a:ea typeface="Inter"/>
              <a:cs typeface="Inter"/>
              <a:sym typeface="Inter"/>
            </a:endParaRPr>
          </a:p>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Quasi-random sequences</a:t>
            </a:r>
            <a:endParaRPr>
              <a:solidFill>
                <a:srgbClr val="EFEFEF"/>
              </a:solidFill>
              <a:latin typeface="Inter"/>
              <a:ea typeface="Inter"/>
              <a:cs typeface="Inter"/>
              <a:sym typeface="Inter"/>
            </a:endParaRPr>
          </a:p>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Low discrepancy, stratification</a:t>
            </a:r>
            <a:endParaRPr>
              <a:solidFill>
                <a:srgbClr val="EFEFEF"/>
              </a:solidFill>
              <a:latin typeface="Inter"/>
              <a:ea typeface="Inter"/>
              <a:cs typeface="Inter"/>
              <a:sym typeface="Inter"/>
            </a:endParaRPr>
          </a:p>
          <a:p>
            <a:pPr indent="0" lvl="0" marL="457200" rtl="0" algn="l">
              <a:spcBef>
                <a:spcPts val="0"/>
              </a:spcBef>
              <a:spcAft>
                <a:spcPts val="0"/>
              </a:spcAft>
              <a:buNone/>
            </a:pPr>
            <a:r>
              <a:t/>
            </a:r>
            <a:endParaRPr>
              <a:solidFill>
                <a:srgbClr val="EFEFEF"/>
              </a:solidFill>
              <a:latin typeface="Inter"/>
              <a:ea typeface="Inter"/>
              <a:cs typeface="Inter"/>
              <a:sym typeface="Inter"/>
            </a:endParaRPr>
          </a:p>
          <a:p>
            <a:pPr indent="0" lvl="0" marL="457200" rtl="0" algn="l">
              <a:spcBef>
                <a:spcPts val="0"/>
              </a:spcBef>
              <a:spcAft>
                <a:spcPts val="0"/>
              </a:spcAft>
              <a:buNone/>
            </a:pPr>
            <a:r>
              <a:t/>
            </a:r>
            <a:endParaRPr>
              <a:solidFill>
                <a:srgbClr val="EFEFEF"/>
              </a:solidFill>
              <a:latin typeface="Inter"/>
              <a:ea typeface="Inter"/>
              <a:cs typeface="Inter"/>
              <a:sym typeface="Inter"/>
            </a:endParaRPr>
          </a:p>
        </p:txBody>
      </p:sp>
      <p:sp>
        <p:nvSpPr>
          <p:cNvPr id="583" name="Google Shape;583;p57"/>
          <p:cNvSpPr txBox="1"/>
          <p:nvPr/>
        </p:nvSpPr>
        <p:spPr>
          <a:xfrm>
            <a:off x="1116225" y="3617725"/>
            <a:ext cx="2503200" cy="536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Adaptive Sampling</a:t>
            </a:r>
            <a:br>
              <a:rPr lang="en">
                <a:solidFill>
                  <a:srgbClr val="EFEFEF"/>
                </a:solidFill>
                <a:latin typeface="Inter"/>
                <a:ea typeface="Inter"/>
                <a:cs typeface="Inter"/>
                <a:sym typeface="Inter"/>
              </a:rPr>
            </a:br>
            <a:endParaRPr>
              <a:solidFill>
                <a:srgbClr val="EFEFEF"/>
              </a:solidFill>
              <a:latin typeface="Inter"/>
              <a:ea typeface="Inter"/>
              <a:cs typeface="Inter"/>
              <a:sym typeface="Inte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2" name="Shape 2262"/>
        <p:cNvGrpSpPr/>
        <p:nvPr/>
      </p:nvGrpSpPr>
      <p:grpSpPr>
        <a:xfrm>
          <a:off x="0" y="0"/>
          <a:ext cx="0" cy="0"/>
          <a:chOff x="0" y="0"/>
          <a:chExt cx="0" cy="0"/>
        </a:xfrm>
      </p:grpSpPr>
      <p:sp>
        <p:nvSpPr>
          <p:cNvPr id="2263" name="Google Shape;2263;p120"/>
          <p:cNvSpPr/>
          <p:nvPr/>
        </p:nvSpPr>
        <p:spPr>
          <a:xfrm>
            <a:off x="3315531" y="3334631"/>
            <a:ext cx="533700" cy="1050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64" name="Google Shape;2264;p120"/>
          <p:cNvPicPr preferRelativeResize="0"/>
          <p:nvPr/>
        </p:nvPicPr>
        <p:blipFill rotWithShape="1">
          <a:blip r:embed="rId3">
            <a:alphaModFix/>
          </a:blip>
          <a:srcRect b="0" l="0" r="0" t="0"/>
          <a:stretch/>
        </p:blipFill>
        <p:spPr>
          <a:xfrm>
            <a:off x="3262512" y="3302335"/>
            <a:ext cx="1129505" cy="1129496"/>
          </a:xfrm>
          <a:prstGeom prst="rect">
            <a:avLst/>
          </a:prstGeom>
          <a:noFill/>
          <a:ln>
            <a:noFill/>
          </a:ln>
        </p:spPr>
      </p:pic>
      <p:sp>
        <p:nvSpPr>
          <p:cNvPr id="2265" name="Google Shape;2265;p120"/>
          <p:cNvSpPr/>
          <p:nvPr/>
        </p:nvSpPr>
        <p:spPr>
          <a:xfrm>
            <a:off x="1076000" y="2735856"/>
            <a:ext cx="533700" cy="5361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66" name="Google Shape;2266;p120"/>
          <p:cNvPicPr preferRelativeResize="0"/>
          <p:nvPr/>
        </p:nvPicPr>
        <p:blipFill rotWithShape="1">
          <a:blip r:embed="rId4">
            <a:alphaModFix/>
          </a:blip>
          <a:srcRect b="0" l="0" r="0" t="0"/>
          <a:stretch/>
        </p:blipFill>
        <p:spPr>
          <a:xfrm>
            <a:off x="1031020" y="2183606"/>
            <a:ext cx="1129505" cy="1129496"/>
          </a:xfrm>
          <a:prstGeom prst="rect">
            <a:avLst/>
          </a:prstGeom>
          <a:noFill/>
          <a:ln>
            <a:noFill/>
          </a:ln>
        </p:spPr>
      </p:pic>
      <p:pic>
        <p:nvPicPr>
          <p:cNvPr id="2267" name="Google Shape;2267;p120"/>
          <p:cNvPicPr preferRelativeResize="0"/>
          <p:nvPr/>
        </p:nvPicPr>
        <p:blipFill rotWithShape="1">
          <a:blip r:embed="rId5">
            <a:alphaModFix/>
          </a:blip>
          <a:srcRect b="0" l="0" r="0" t="0"/>
          <a:stretch/>
        </p:blipFill>
        <p:spPr>
          <a:xfrm>
            <a:off x="2149244" y="3302335"/>
            <a:ext cx="1129505" cy="1129496"/>
          </a:xfrm>
          <a:prstGeom prst="rect">
            <a:avLst/>
          </a:prstGeom>
          <a:noFill/>
          <a:ln>
            <a:noFill/>
          </a:ln>
        </p:spPr>
      </p:pic>
      <p:sp>
        <p:nvSpPr>
          <p:cNvPr id="2268" name="Google Shape;2268;p120"/>
          <p:cNvSpPr/>
          <p:nvPr/>
        </p:nvSpPr>
        <p:spPr>
          <a:xfrm>
            <a:off x="1076000" y="1095100"/>
            <a:ext cx="533700" cy="1050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120"/>
          <p:cNvSpPr txBox="1"/>
          <p:nvPr>
            <p:ph type="title"/>
          </p:nvPr>
        </p:nvSpPr>
        <p:spPr>
          <a:xfrm>
            <a:off x="476250" y="321300"/>
            <a:ext cx="80565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Closer look at our XOR scrambled sequence</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270" name="Google Shape;2270;p120"/>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2271" name="Google Shape;2271;p120"/>
          <p:cNvCxnSpPr/>
          <p:nvPr/>
        </p:nvCxnSpPr>
        <p:spPr>
          <a:xfrm>
            <a:off x="1016475" y="4444825"/>
            <a:ext cx="7269300" cy="0"/>
          </a:xfrm>
          <a:prstGeom prst="straightConnector1">
            <a:avLst/>
          </a:prstGeom>
          <a:noFill/>
          <a:ln cap="flat" cmpd="sng" w="9525">
            <a:solidFill>
              <a:srgbClr val="666666"/>
            </a:solidFill>
            <a:prstDash val="solid"/>
            <a:round/>
            <a:headEnd len="med" w="med" type="none"/>
            <a:tailEnd len="med" w="med" type="none"/>
          </a:ln>
        </p:spPr>
      </p:cxnSp>
      <p:cxnSp>
        <p:nvCxnSpPr>
          <p:cNvPr id="2272" name="Google Shape;2272;p120"/>
          <p:cNvCxnSpPr/>
          <p:nvPr/>
        </p:nvCxnSpPr>
        <p:spPr>
          <a:xfrm rot="10800000">
            <a:off x="1016475" y="1075225"/>
            <a:ext cx="0" cy="3369600"/>
          </a:xfrm>
          <a:prstGeom prst="straightConnector1">
            <a:avLst/>
          </a:prstGeom>
          <a:noFill/>
          <a:ln cap="flat" cmpd="sng" w="9525">
            <a:solidFill>
              <a:srgbClr val="666666"/>
            </a:solidFill>
            <a:prstDash val="solid"/>
            <a:round/>
            <a:headEnd len="med" w="med" type="none"/>
            <a:tailEnd len="med" w="med" type="none"/>
          </a:ln>
        </p:spPr>
      </p:cxnSp>
      <p:sp>
        <p:nvSpPr>
          <p:cNvPr id="2273" name="Google Shape;2273;p120"/>
          <p:cNvSpPr txBox="1"/>
          <p:nvPr/>
        </p:nvSpPr>
        <p:spPr>
          <a:xfrm>
            <a:off x="1493400"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p:txBody>
      </p:sp>
      <p:sp>
        <p:nvSpPr>
          <p:cNvPr id="2274" name="Google Shape;2274;p120"/>
          <p:cNvSpPr txBox="1"/>
          <p:nvPr/>
        </p:nvSpPr>
        <p:spPr>
          <a:xfrm>
            <a:off x="818439" y="1458265"/>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2275" name="Google Shape;2275;p120"/>
          <p:cNvSpPr txBox="1"/>
          <p:nvPr/>
        </p:nvSpPr>
        <p:spPr>
          <a:xfrm>
            <a:off x="2611624"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pic>
        <p:nvPicPr>
          <p:cNvPr id="2276" name="Google Shape;2276;p120"/>
          <p:cNvPicPr preferRelativeResize="0"/>
          <p:nvPr/>
        </p:nvPicPr>
        <p:blipFill rotWithShape="1">
          <a:blip r:embed="rId6">
            <a:alphaModFix/>
          </a:blip>
          <a:srcRect b="0" l="0" r="0" t="0"/>
          <a:stretch/>
        </p:blipFill>
        <p:spPr>
          <a:xfrm>
            <a:off x="1031020" y="1062230"/>
            <a:ext cx="1129505" cy="1129496"/>
          </a:xfrm>
          <a:prstGeom prst="rect">
            <a:avLst/>
          </a:prstGeom>
          <a:noFill/>
          <a:ln>
            <a:noFill/>
          </a:ln>
        </p:spPr>
      </p:pic>
      <p:cxnSp>
        <p:nvCxnSpPr>
          <p:cNvPr id="2277" name="Google Shape;2277;p120"/>
          <p:cNvCxnSpPr/>
          <p:nvPr/>
        </p:nvCxnSpPr>
        <p:spPr>
          <a:xfrm>
            <a:off x="1075945" y="1100050"/>
            <a:ext cx="0" cy="1050600"/>
          </a:xfrm>
          <a:prstGeom prst="straightConnector1">
            <a:avLst/>
          </a:prstGeom>
          <a:noFill/>
          <a:ln cap="flat" cmpd="sng" w="9525">
            <a:solidFill>
              <a:schemeClr val="dk2"/>
            </a:solidFill>
            <a:prstDash val="solid"/>
            <a:round/>
            <a:headEnd len="med" w="med" type="none"/>
            <a:tailEnd len="med" w="med" type="none"/>
          </a:ln>
        </p:spPr>
      </p:cxnSp>
      <p:cxnSp>
        <p:nvCxnSpPr>
          <p:cNvPr id="2278" name="Google Shape;2278;p120"/>
          <p:cNvCxnSpPr/>
          <p:nvPr/>
        </p:nvCxnSpPr>
        <p:spPr>
          <a:xfrm rot="10800000">
            <a:off x="1076000" y="2150650"/>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279" name="Google Shape;2279;p120"/>
          <p:cNvCxnSpPr/>
          <p:nvPr/>
        </p:nvCxnSpPr>
        <p:spPr>
          <a:xfrm>
            <a:off x="3310521"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280" name="Google Shape;2280;p120"/>
          <p:cNvCxnSpPr/>
          <p:nvPr/>
        </p:nvCxnSpPr>
        <p:spPr>
          <a:xfrm rot="10800000">
            <a:off x="3310576" y="4390181"/>
            <a:ext cx="1055400" cy="0"/>
          </a:xfrm>
          <a:prstGeom prst="straightConnector1">
            <a:avLst/>
          </a:prstGeom>
          <a:noFill/>
          <a:ln cap="flat" cmpd="sng" w="9525">
            <a:solidFill>
              <a:schemeClr val="lt2"/>
            </a:solidFill>
            <a:prstDash val="solid"/>
            <a:round/>
            <a:headEnd len="med" w="med" type="none"/>
            <a:tailEnd len="med" w="med" type="none"/>
          </a:ln>
        </p:spPr>
      </p:cxnSp>
      <p:cxnSp>
        <p:nvCxnSpPr>
          <p:cNvPr id="2281" name="Google Shape;2281;p120"/>
          <p:cNvCxnSpPr/>
          <p:nvPr/>
        </p:nvCxnSpPr>
        <p:spPr>
          <a:xfrm>
            <a:off x="2192297"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282" name="Google Shape;2282;p120"/>
          <p:cNvCxnSpPr/>
          <p:nvPr/>
        </p:nvCxnSpPr>
        <p:spPr>
          <a:xfrm>
            <a:off x="1075945" y="2216402"/>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283" name="Google Shape;2283;p120"/>
          <p:cNvCxnSpPr/>
          <p:nvPr/>
        </p:nvCxnSpPr>
        <p:spPr>
          <a:xfrm rot="10800000">
            <a:off x="1076000" y="3273829"/>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284" name="Google Shape;2284;p120"/>
          <p:cNvCxnSpPr/>
          <p:nvPr/>
        </p:nvCxnSpPr>
        <p:spPr>
          <a:xfrm rot="10800000">
            <a:off x="2194224" y="4387098"/>
            <a:ext cx="1055400" cy="0"/>
          </a:xfrm>
          <a:prstGeom prst="straightConnector1">
            <a:avLst/>
          </a:prstGeom>
          <a:noFill/>
          <a:ln cap="flat" cmpd="sng" w="9525">
            <a:solidFill>
              <a:schemeClr val="dk2"/>
            </a:solidFill>
            <a:prstDash val="solid"/>
            <a:round/>
            <a:headEnd len="med" w="med" type="none"/>
            <a:tailEnd len="med" w="med" type="none"/>
          </a:ln>
        </p:spPr>
      </p:cxnSp>
      <p:pic>
        <p:nvPicPr>
          <p:cNvPr id="2285" name="Google Shape;2285;p120"/>
          <p:cNvPicPr preferRelativeResize="0"/>
          <p:nvPr/>
        </p:nvPicPr>
        <p:blipFill rotWithShape="1">
          <a:blip r:embed="rId7">
            <a:alphaModFix/>
          </a:blip>
          <a:srcRect b="0" l="0" r="0" t="0"/>
          <a:stretch/>
        </p:blipFill>
        <p:spPr>
          <a:xfrm>
            <a:off x="5488677" y="1100047"/>
            <a:ext cx="2171899" cy="2171899"/>
          </a:xfrm>
          <a:prstGeom prst="rect">
            <a:avLst/>
          </a:prstGeom>
          <a:noFill/>
          <a:ln>
            <a:noFill/>
          </a:ln>
        </p:spPr>
      </p:pic>
      <p:sp>
        <p:nvSpPr>
          <p:cNvPr id="2286" name="Google Shape;2286;p120"/>
          <p:cNvSpPr txBox="1"/>
          <p:nvPr/>
        </p:nvSpPr>
        <p:spPr>
          <a:xfrm>
            <a:off x="5188100" y="3290804"/>
            <a:ext cx="3171300" cy="10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EFEFEF"/>
                </a:solidFill>
                <a:latin typeface="Inter"/>
                <a:ea typeface="Inter"/>
                <a:cs typeface="Inter"/>
                <a:sym typeface="Inter"/>
              </a:rPr>
              <a:t>if</a:t>
            </a:r>
            <a:r>
              <a:rPr lang="en" sz="1300">
                <a:solidFill>
                  <a:srgbClr val="EFEFEF"/>
                </a:solidFill>
                <a:latin typeface="Inter"/>
                <a:ea typeface="Inter"/>
                <a:cs typeface="Inter"/>
                <a:sym typeface="Inter"/>
              </a:rPr>
              <a:t> dot(H</a:t>
            </a:r>
            <a:r>
              <a:rPr lang="en" sz="600">
                <a:solidFill>
                  <a:srgbClr val="EFEFEF"/>
                </a:solidFill>
                <a:latin typeface="Inter"/>
                <a:ea typeface="Inter"/>
                <a:cs typeface="Inter"/>
                <a:sym typeface="Inter"/>
              </a:rPr>
              <a:t>BTDF</a:t>
            </a:r>
            <a:r>
              <a:rPr lang="en" sz="1300">
                <a:solidFill>
                  <a:srgbClr val="EFEFEF"/>
                </a:solidFill>
                <a:latin typeface="Inter"/>
                <a:ea typeface="Inter"/>
                <a:cs typeface="Inter"/>
                <a:sym typeface="Inter"/>
              </a:rPr>
              <a:t>, N) &lt; threshold</a:t>
            </a:r>
            <a:br>
              <a:rPr lang="en" sz="1300">
                <a:solidFill>
                  <a:srgbClr val="EFEFEF"/>
                </a:solidFill>
                <a:latin typeface="Inter"/>
                <a:ea typeface="Inter"/>
                <a:cs typeface="Inter"/>
                <a:sym typeface="Inter"/>
              </a:rPr>
            </a:br>
            <a:r>
              <a:rPr lang="en" sz="1300">
                <a:solidFill>
                  <a:srgbClr val="EFEFEF"/>
                </a:solidFill>
                <a:latin typeface="Inter"/>
                <a:ea typeface="Inter"/>
                <a:cs typeface="Inter"/>
                <a:sym typeface="Inter"/>
              </a:rPr>
              <a:t>	sample first half of area light</a:t>
            </a:r>
            <a:br>
              <a:rPr lang="en" sz="1300">
                <a:solidFill>
                  <a:srgbClr val="EFEFEF"/>
                </a:solidFill>
                <a:latin typeface="Inter"/>
                <a:ea typeface="Inter"/>
                <a:cs typeface="Inter"/>
                <a:sym typeface="Inter"/>
              </a:rPr>
            </a:br>
            <a:r>
              <a:rPr lang="en" sz="1300">
                <a:solidFill>
                  <a:srgbClr val="EFEFEF"/>
                </a:solidFill>
                <a:latin typeface="Inter"/>
                <a:ea typeface="Inter"/>
                <a:cs typeface="Inter"/>
                <a:sym typeface="Inter"/>
              </a:rPr>
              <a:t>else</a:t>
            </a:r>
            <a:endParaRPr sz="1300">
              <a:solidFill>
                <a:srgbClr val="EFEFEF"/>
              </a:solidFill>
              <a:latin typeface="Inter"/>
              <a:ea typeface="Inter"/>
              <a:cs typeface="Inter"/>
              <a:sym typeface="Inter"/>
            </a:endParaRPr>
          </a:p>
          <a:p>
            <a:pPr indent="0" lvl="0" marL="0" rtl="0" algn="l">
              <a:spcBef>
                <a:spcPts val="0"/>
              </a:spcBef>
              <a:spcAft>
                <a:spcPts val="0"/>
              </a:spcAft>
              <a:buNone/>
            </a:pPr>
            <a:r>
              <a:rPr lang="en" sz="1300">
                <a:solidFill>
                  <a:srgbClr val="EFEFEF"/>
                </a:solidFill>
                <a:latin typeface="Inter"/>
                <a:ea typeface="Inter"/>
                <a:cs typeface="Inter"/>
                <a:sym typeface="Inter"/>
              </a:rPr>
              <a:t>	sample second half of area light</a:t>
            </a:r>
            <a:endParaRPr sz="1300">
              <a:solidFill>
                <a:srgbClr val="EFEFEF"/>
              </a:solidFill>
              <a:latin typeface="Inter"/>
              <a:ea typeface="Inter"/>
              <a:cs typeface="Inter"/>
              <a:sym typeface="Inter"/>
            </a:endParaRPr>
          </a:p>
        </p:txBody>
      </p:sp>
      <p:sp>
        <p:nvSpPr>
          <p:cNvPr id="2287" name="Google Shape;2287;p120"/>
          <p:cNvSpPr txBox="1"/>
          <p:nvPr/>
        </p:nvSpPr>
        <p:spPr>
          <a:xfrm>
            <a:off x="3703200"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2288" name="Google Shape;2288;p120"/>
          <p:cNvSpPr txBox="1"/>
          <p:nvPr/>
        </p:nvSpPr>
        <p:spPr>
          <a:xfrm>
            <a:off x="795709" y="2558119"/>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2289" name="Google Shape;2289;p120"/>
          <p:cNvSpPr txBox="1"/>
          <p:nvPr/>
        </p:nvSpPr>
        <p:spPr>
          <a:xfrm>
            <a:off x="796494" y="3694524"/>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3</a:t>
            </a:r>
            <a:endParaRPr sz="1000">
              <a:solidFill>
                <a:schemeClr val="lt2"/>
              </a:solidFill>
              <a:latin typeface="Inter"/>
              <a:ea typeface="Inter"/>
              <a:cs typeface="Inter"/>
              <a:sym typeface="Inte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3" name="Shape 2293"/>
        <p:cNvGrpSpPr/>
        <p:nvPr/>
      </p:nvGrpSpPr>
      <p:grpSpPr>
        <a:xfrm>
          <a:off x="0" y="0"/>
          <a:ext cx="0" cy="0"/>
          <a:chOff x="0" y="0"/>
          <a:chExt cx="0" cy="0"/>
        </a:xfrm>
      </p:grpSpPr>
      <p:sp>
        <p:nvSpPr>
          <p:cNvPr id="2294" name="Google Shape;2294;p121"/>
          <p:cNvSpPr/>
          <p:nvPr/>
        </p:nvSpPr>
        <p:spPr>
          <a:xfrm>
            <a:off x="1076000" y="1095100"/>
            <a:ext cx="533700" cy="1050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121"/>
          <p:cNvSpPr/>
          <p:nvPr/>
        </p:nvSpPr>
        <p:spPr>
          <a:xfrm>
            <a:off x="1076000" y="2735856"/>
            <a:ext cx="533700" cy="5361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121"/>
          <p:cNvSpPr/>
          <p:nvPr/>
        </p:nvSpPr>
        <p:spPr>
          <a:xfrm>
            <a:off x="3315531" y="3334631"/>
            <a:ext cx="533700" cy="1050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121"/>
          <p:cNvSpPr txBox="1"/>
          <p:nvPr>
            <p:ph type="title"/>
          </p:nvPr>
        </p:nvSpPr>
        <p:spPr>
          <a:xfrm>
            <a:off x="476250" y="321300"/>
            <a:ext cx="80565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Closer look at our XOR scrambled sequence</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298" name="Google Shape;2298;p121"/>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299" name="Google Shape;2299;p121"/>
          <p:cNvPicPr preferRelativeResize="0"/>
          <p:nvPr/>
        </p:nvPicPr>
        <p:blipFill rotWithShape="1">
          <a:blip r:embed="rId3">
            <a:alphaModFix/>
          </a:blip>
          <a:srcRect b="0" l="0" r="0" t="0"/>
          <a:stretch/>
        </p:blipFill>
        <p:spPr>
          <a:xfrm>
            <a:off x="1031020" y="2183606"/>
            <a:ext cx="1129505" cy="1129496"/>
          </a:xfrm>
          <a:prstGeom prst="rect">
            <a:avLst/>
          </a:prstGeom>
          <a:noFill/>
          <a:ln>
            <a:noFill/>
          </a:ln>
        </p:spPr>
      </p:pic>
      <p:cxnSp>
        <p:nvCxnSpPr>
          <p:cNvPr id="2300" name="Google Shape;2300;p121"/>
          <p:cNvCxnSpPr/>
          <p:nvPr/>
        </p:nvCxnSpPr>
        <p:spPr>
          <a:xfrm>
            <a:off x="1016475" y="4444825"/>
            <a:ext cx="7269300" cy="0"/>
          </a:xfrm>
          <a:prstGeom prst="straightConnector1">
            <a:avLst/>
          </a:prstGeom>
          <a:noFill/>
          <a:ln cap="flat" cmpd="sng" w="9525">
            <a:solidFill>
              <a:srgbClr val="666666"/>
            </a:solidFill>
            <a:prstDash val="solid"/>
            <a:round/>
            <a:headEnd len="med" w="med" type="none"/>
            <a:tailEnd len="med" w="med" type="none"/>
          </a:ln>
        </p:spPr>
      </p:cxnSp>
      <p:cxnSp>
        <p:nvCxnSpPr>
          <p:cNvPr id="2301" name="Google Shape;2301;p121"/>
          <p:cNvCxnSpPr/>
          <p:nvPr/>
        </p:nvCxnSpPr>
        <p:spPr>
          <a:xfrm rot="10800000">
            <a:off x="1016475" y="1075225"/>
            <a:ext cx="0" cy="3369600"/>
          </a:xfrm>
          <a:prstGeom prst="straightConnector1">
            <a:avLst/>
          </a:prstGeom>
          <a:noFill/>
          <a:ln cap="flat" cmpd="sng" w="9525">
            <a:solidFill>
              <a:srgbClr val="666666"/>
            </a:solidFill>
            <a:prstDash val="solid"/>
            <a:round/>
            <a:headEnd len="med" w="med" type="none"/>
            <a:tailEnd len="med" w="med" type="none"/>
          </a:ln>
        </p:spPr>
      </p:cxnSp>
      <p:sp>
        <p:nvSpPr>
          <p:cNvPr id="2302" name="Google Shape;2302;p121"/>
          <p:cNvSpPr txBox="1"/>
          <p:nvPr/>
        </p:nvSpPr>
        <p:spPr>
          <a:xfrm>
            <a:off x="1493400"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p:txBody>
      </p:sp>
      <p:sp>
        <p:nvSpPr>
          <p:cNvPr id="2303" name="Google Shape;2303;p121"/>
          <p:cNvSpPr txBox="1"/>
          <p:nvPr/>
        </p:nvSpPr>
        <p:spPr>
          <a:xfrm>
            <a:off x="818439" y="1458265"/>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2304" name="Google Shape;2304;p121"/>
          <p:cNvSpPr txBox="1"/>
          <p:nvPr/>
        </p:nvSpPr>
        <p:spPr>
          <a:xfrm>
            <a:off x="2611624"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pic>
        <p:nvPicPr>
          <p:cNvPr id="2305" name="Google Shape;2305;p121"/>
          <p:cNvPicPr preferRelativeResize="0"/>
          <p:nvPr/>
        </p:nvPicPr>
        <p:blipFill rotWithShape="1">
          <a:blip r:embed="rId4">
            <a:alphaModFix/>
          </a:blip>
          <a:srcRect b="0" l="0" r="0" t="0"/>
          <a:stretch/>
        </p:blipFill>
        <p:spPr>
          <a:xfrm>
            <a:off x="2149244" y="3302335"/>
            <a:ext cx="1129505" cy="1129496"/>
          </a:xfrm>
          <a:prstGeom prst="rect">
            <a:avLst/>
          </a:prstGeom>
          <a:noFill/>
          <a:ln>
            <a:noFill/>
          </a:ln>
        </p:spPr>
      </p:pic>
      <p:pic>
        <p:nvPicPr>
          <p:cNvPr id="2306" name="Google Shape;2306;p121"/>
          <p:cNvPicPr preferRelativeResize="0"/>
          <p:nvPr/>
        </p:nvPicPr>
        <p:blipFill rotWithShape="1">
          <a:blip r:embed="rId5">
            <a:alphaModFix/>
          </a:blip>
          <a:srcRect b="0" l="0" r="0" t="0"/>
          <a:stretch/>
        </p:blipFill>
        <p:spPr>
          <a:xfrm>
            <a:off x="1031020" y="1062230"/>
            <a:ext cx="1129505" cy="1129496"/>
          </a:xfrm>
          <a:prstGeom prst="rect">
            <a:avLst/>
          </a:prstGeom>
          <a:noFill/>
          <a:ln>
            <a:noFill/>
          </a:ln>
        </p:spPr>
      </p:pic>
      <p:pic>
        <p:nvPicPr>
          <p:cNvPr id="2307" name="Google Shape;2307;p121"/>
          <p:cNvPicPr preferRelativeResize="0"/>
          <p:nvPr/>
        </p:nvPicPr>
        <p:blipFill rotWithShape="1">
          <a:blip r:embed="rId6">
            <a:alphaModFix/>
          </a:blip>
          <a:srcRect b="0" l="0" r="0" t="0"/>
          <a:stretch/>
        </p:blipFill>
        <p:spPr>
          <a:xfrm>
            <a:off x="3262512" y="3302335"/>
            <a:ext cx="1129505" cy="1129496"/>
          </a:xfrm>
          <a:prstGeom prst="rect">
            <a:avLst/>
          </a:prstGeom>
          <a:noFill/>
          <a:ln>
            <a:noFill/>
          </a:ln>
        </p:spPr>
      </p:pic>
      <p:cxnSp>
        <p:nvCxnSpPr>
          <p:cNvPr id="2308" name="Google Shape;2308;p121"/>
          <p:cNvCxnSpPr/>
          <p:nvPr/>
        </p:nvCxnSpPr>
        <p:spPr>
          <a:xfrm>
            <a:off x="1075945" y="1100050"/>
            <a:ext cx="0" cy="1050600"/>
          </a:xfrm>
          <a:prstGeom prst="straightConnector1">
            <a:avLst/>
          </a:prstGeom>
          <a:noFill/>
          <a:ln cap="flat" cmpd="sng" w="9525">
            <a:solidFill>
              <a:schemeClr val="dk2"/>
            </a:solidFill>
            <a:prstDash val="solid"/>
            <a:round/>
            <a:headEnd len="med" w="med" type="none"/>
            <a:tailEnd len="med" w="med" type="none"/>
          </a:ln>
        </p:spPr>
      </p:cxnSp>
      <p:cxnSp>
        <p:nvCxnSpPr>
          <p:cNvPr id="2309" name="Google Shape;2309;p121"/>
          <p:cNvCxnSpPr/>
          <p:nvPr/>
        </p:nvCxnSpPr>
        <p:spPr>
          <a:xfrm rot="10800000">
            <a:off x="1076000" y="2150650"/>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310" name="Google Shape;2310;p121"/>
          <p:cNvCxnSpPr/>
          <p:nvPr/>
        </p:nvCxnSpPr>
        <p:spPr>
          <a:xfrm>
            <a:off x="3310521"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311" name="Google Shape;2311;p121"/>
          <p:cNvCxnSpPr/>
          <p:nvPr/>
        </p:nvCxnSpPr>
        <p:spPr>
          <a:xfrm rot="10800000">
            <a:off x="3310576" y="4390181"/>
            <a:ext cx="1055400" cy="0"/>
          </a:xfrm>
          <a:prstGeom prst="straightConnector1">
            <a:avLst/>
          </a:prstGeom>
          <a:noFill/>
          <a:ln cap="flat" cmpd="sng" w="9525">
            <a:solidFill>
              <a:schemeClr val="lt2"/>
            </a:solidFill>
            <a:prstDash val="solid"/>
            <a:round/>
            <a:headEnd len="med" w="med" type="none"/>
            <a:tailEnd len="med" w="med" type="none"/>
          </a:ln>
        </p:spPr>
      </p:cxnSp>
      <p:cxnSp>
        <p:nvCxnSpPr>
          <p:cNvPr id="2312" name="Google Shape;2312;p121"/>
          <p:cNvCxnSpPr/>
          <p:nvPr/>
        </p:nvCxnSpPr>
        <p:spPr>
          <a:xfrm>
            <a:off x="2192297"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313" name="Google Shape;2313;p121"/>
          <p:cNvCxnSpPr/>
          <p:nvPr/>
        </p:nvCxnSpPr>
        <p:spPr>
          <a:xfrm>
            <a:off x="1075945" y="2216402"/>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314" name="Google Shape;2314;p121"/>
          <p:cNvCxnSpPr/>
          <p:nvPr/>
        </p:nvCxnSpPr>
        <p:spPr>
          <a:xfrm rot="10800000">
            <a:off x="1076000" y="3273829"/>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315" name="Google Shape;2315;p121"/>
          <p:cNvCxnSpPr/>
          <p:nvPr/>
        </p:nvCxnSpPr>
        <p:spPr>
          <a:xfrm rot="10800000">
            <a:off x="2194224" y="4387098"/>
            <a:ext cx="1055400" cy="0"/>
          </a:xfrm>
          <a:prstGeom prst="straightConnector1">
            <a:avLst/>
          </a:prstGeom>
          <a:noFill/>
          <a:ln cap="flat" cmpd="sng" w="9525">
            <a:solidFill>
              <a:schemeClr val="dk2"/>
            </a:solidFill>
            <a:prstDash val="solid"/>
            <a:round/>
            <a:headEnd len="med" w="med" type="none"/>
            <a:tailEnd len="med" w="med" type="none"/>
          </a:ln>
        </p:spPr>
      </p:cxnSp>
      <p:sp>
        <p:nvSpPr>
          <p:cNvPr id="2316" name="Google Shape;2316;p121"/>
          <p:cNvSpPr txBox="1"/>
          <p:nvPr/>
        </p:nvSpPr>
        <p:spPr>
          <a:xfrm>
            <a:off x="3703200"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2317" name="Google Shape;2317;p121"/>
          <p:cNvSpPr txBox="1"/>
          <p:nvPr/>
        </p:nvSpPr>
        <p:spPr>
          <a:xfrm>
            <a:off x="795709" y="2558119"/>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2318" name="Google Shape;2318;p121"/>
          <p:cNvSpPr txBox="1"/>
          <p:nvPr/>
        </p:nvSpPr>
        <p:spPr>
          <a:xfrm>
            <a:off x="796494" y="3694524"/>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3</a:t>
            </a:r>
            <a:endParaRPr sz="1000">
              <a:solidFill>
                <a:schemeClr val="lt2"/>
              </a:solidFill>
              <a:latin typeface="Inter"/>
              <a:ea typeface="Inter"/>
              <a:cs typeface="Inter"/>
              <a:sym typeface="Inter"/>
            </a:endParaRPr>
          </a:p>
        </p:txBody>
      </p:sp>
      <p:sp>
        <p:nvSpPr>
          <p:cNvPr id="2319" name="Google Shape;2319;p121"/>
          <p:cNvSpPr txBox="1"/>
          <p:nvPr/>
        </p:nvSpPr>
        <p:spPr>
          <a:xfrm>
            <a:off x="4623155" y="3873241"/>
            <a:ext cx="4060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Owen Scrambling does not help either</a:t>
            </a:r>
            <a:br>
              <a:rPr lang="en">
                <a:solidFill>
                  <a:srgbClr val="EFEFEF"/>
                </a:solidFill>
                <a:latin typeface="Inter"/>
                <a:ea typeface="Inter"/>
                <a:cs typeface="Inter"/>
                <a:sym typeface="Inter"/>
              </a:rPr>
            </a:br>
            <a:r>
              <a:rPr lang="en">
                <a:solidFill>
                  <a:srgbClr val="EFEFEF"/>
                </a:solidFill>
                <a:latin typeface="Inter"/>
                <a:ea typeface="Inter"/>
                <a:cs typeface="Inter"/>
                <a:sym typeface="Inter"/>
              </a:rPr>
              <a:t>(as expected, </a:t>
            </a:r>
            <a:r>
              <a:rPr lang="en">
                <a:solidFill>
                  <a:srgbClr val="EFEFEF"/>
                </a:solidFill>
                <a:latin typeface="Inter"/>
                <a:ea typeface="Inter"/>
                <a:cs typeface="Inter"/>
                <a:sym typeface="Inter"/>
              </a:rPr>
              <a:t>by </a:t>
            </a:r>
            <a:r>
              <a:rPr lang="en">
                <a:solidFill>
                  <a:srgbClr val="EFEFEF"/>
                </a:solidFill>
                <a:latin typeface="Inter"/>
                <a:ea typeface="Inter"/>
                <a:cs typeface="Inter"/>
                <a:sym typeface="Inter"/>
              </a:rPr>
              <a:t>design</a:t>
            </a:r>
            <a:r>
              <a:rPr lang="en">
                <a:solidFill>
                  <a:srgbClr val="EFEFEF"/>
                </a:solidFill>
                <a:latin typeface="Inter"/>
                <a:ea typeface="Inter"/>
                <a:cs typeface="Inter"/>
                <a:sym typeface="Inter"/>
              </a:rPr>
              <a:t>)</a:t>
            </a:r>
            <a:endParaRPr>
              <a:solidFill>
                <a:srgbClr val="EFEFEF"/>
              </a:solidFill>
              <a:latin typeface="Inter"/>
              <a:ea typeface="Inter"/>
              <a:cs typeface="Inter"/>
              <a:sym typeface="Inte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3" name="Shape 2323"/>
        <p:cNvGrpSpPr/>
        <p:nvPr/>
      </p:nvGrpSpPr>
      <p:grpSpPr>
        <a:xfrm>
          <a:off x="0" y="0"/>
          <a:ext cx="0" cy="0"/>
          <a:chOff x="0" y="0"/>
          <a:chExt cx="0" cy="0"/>
        </a:xfrm>
      </p:grpSpPr>
      <p:sp>
        <p:nvSpPr>
          <p:cNvPr id="2324" name="Google Shape;2324;p122"/>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Breaking correlation between 2D sequences</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325" name="Google Shape;2325;p122"/>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326" name="Google Shape;2326;p122"/>
          <p:cNvSpPr txBox="1"/>
          <p:nvPr/>
        </p:nvSpPr>
        <p:spPr>
          <a:xfrm>
            <a:off x="404255" y="1074500"/>
            <a:ext cx="80277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To solve those correlation issues, we need even more randomness, for instance by shuffling the indices of our padded 2D sequences:</a:t>
            </a:r>
            <a:endParaRPr>
              <a:solidFill>
                <a:srgbClr val="EFEFEF"/>
              </a:solidFill>
              <a:latin typeface="Inter"/>
              <a:ea typeface="Inter"/>
              <a:cs typeface="Inter"/>
              <a:sym typeface="Inter"/>
            </a:endParaRPr>
          </a:p>
        </p:txBody>
      </p:sp>
      <p:sp>
        <p:nvSpPr>
          <p:cNvPr id="2327" name="Google Shape;2327;p122"/>
          <p:cNvSpPr txBox="1"/>
          <p:nvPr/>
        </p:nvSpPr>
        <p:spPr>
          <a:xfrm>
            <a:off x="400050" y="2559950"/>
            <a:ext cx="4164300" cy="193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8761D"/>
                </a:solidFill>
                <a:latin typeface="Inter"/>
                <a:ea typeface="Inter"/>
                <a:cs typeface="Inter"/>
                <a:sym typeface="Inter"/>
              </a:rPr>
              <a:t>Pros</a:t>
            </a:r>
            <a:endParaRPr b="1">
              <a:solidFill>
                <a:srgbClr val="38761D"/>
              </a:solidFill>
              <a:latin typeface="Inter"/>
              <a:ea typeface="Inter"/>
              <a:cs typeface="Inter"/>
              <a:sym typeface="Inter"/>
            </a:endParaRPr>
          </a:p>
          <a:p>
            <a:pPr indent="0" lvl="0" marL="0" rtl="0" algn="l">
              <a:spcBef>
                <a:spcPts val="0"/>
              </a:spcBef>
              <a:spcAft>
                <a:spcPts val="0"/>
              </a:spcAft>
              <a:buNone/>
            </a:pPr>
            <a:r>
              <a:rPr lang="en">
                <a:solidFill>
                  <a:srgbClr val="EFEFEF"/>
                </a:solidFill>
                <a:latin typeface="Inter"/>
                <a:ea typeface="Inter"/>
                <a:cs typeface="Inter"/>
                <a:sym typeface="Inter"/>
              </a:rPr>
              <a:t>  </a:t>
            </a:r>
            <a:r>
              <a:rPr lang="en">
                <a:solidFill>
                  <a:srgbClr val="38761D"/>
                </a:solidFill>
                <a:latin typeface="Inter"/>
                <a:ea typeface="Inter"/>
                <a:cs typeface="Inter"/>
                <a:sym typeface="Inter"/>
              </a:rPr>
              <a:t>+</a:t>
            </a:r>
            <a:r>
              <a:rPr lang="en">
                <a:solidFill>
                  <a:srgbClr val="EFEFEF"/>
                </a:solidFill>
                <a:latin typeface="Inter"/>
                <a:ea typeface="Inter"/>
                <a:cs typeface="Inter"/>
                <a:sym typeface="Inter"/>
              </a:rPr>
              <a:t> Definitely breaks correlation</a:t>
            </a:r>
            <a:endParaRPr>
              <a:solidFill>
                <a:srgbClr val="EFEFEF"/>
              </a:solidFill>
              <a:latin typeface="Inter"/>
              <a:ea typeface="Inter"/>
              <a:cs typeface="Inter"/>
              <a:sym typeface="Inter"/>
            </a:endParaRPr>
          </a:p>
          <a:p>
            <a:pPr indent="0" lvl="0" marL="0" rtl="0" algn="l">
              <a:spcBef>
                <a:spcPts val="0"/>
              </a:spcBef>
              <a:spcAft>
                <a:spcPts val="0"/>
              </a:spcAft>
              <a:buNone/>
            </a:pPr>
            <a:br>
              <a:rPr lang="en">
                <a:solidFill>
                  <a:srgbClr val="EFEFEF"/>
                </a:solidFill>
                <a:latin typeface="Inter"/>
                <a:ea typeface="Inter"/>
                <a:cs typeface="Inter"/>
                <a:sym typeface="Inter"/>
              </a:rPr>
            </a:br>
            <a:r>
              <a:rPr lang="en">
                <a:solidFill>
                  <a:srgbClr val="CC0000"/>
                </a:solidFill>
                <a:latin typeface="Inter"/>
                <a:ea typeface="Inter"/>
                <a:cs typeface="Inter"/>
                <a:sym typeface="Inter"/>
              </a:rPr>
              <a:t>Cons</a:t>
            </a:r>
            <a:endParaRPr>
              <a:solidFill>
                <a:srgbClr val="CC0000"/>
              </a:solidFill>
              <a:latin typeface="Inter"/>
              <a:ea typeface="Inter"/>
              <a:cs typeface="Inter"/>
              <a:sym typeface="Inter"/>
            </a:endParaRPr>
          </a:p>
          <a:p>
            <a:pPr indent="0" lvl="0" marL="0" rtl="0" algn="l">
              <a:spcBef>
                <a:spcPts val="0"/>
              </a:spcBef>
              <a:spcAft>
                <a:spcPts val="0"/>
              </a:spcAft>
              <a:buNone/>
            </a:pPr>
            <a:r>
              <a:rPr lang="en">
                <a:solidFill>
                  <a:srgbClr val="CC0000"/>
                </a:solidFill>
                <a:latin typeface="Inter"/>
                <a:ea typeface="Inter"/>
                <a:cs typeface="Inter"/>
                <a:sym typeface="Inter"/>
              </a:rPr>
              <a:t>  -</a:t>
            </a:r>
            <a:r>
              <a:rPr lang="en">
                <a:solidFill>
                  <a:srgbClr val="EFEFEF"/>
                </a:solidFill>
                <a:latin typeface="Inter"/>
                <a:ea typeface="Inter"/>
                <a:cs typeface="Inter"/>
                <a:sym typeface="Inter"/>
              </a:rPr>
              <a:t> Needs to know max samples</a:t>
            </a:r>
            <a:br>
              <a:rPr lang="en">
                <a:solidFill>
                  <a:srgbClr val="EFEFEF"/>
                </a:solidFill>
                <a:latin typeface="Inter"/>
                <a:ea typeface="Inter"/>
                <a:cs typeface="Inter"/>
                <a:sym typeface="Inter"/>
              </a:rPr>
            </a:br>
            <a:r>
              <a:rPr lang="en">
                <a:solidFill>
                  <a:srgbClr val="CC0000"/>
                </a:solidFill>
                <a:latin typeface="Inter"/>
                <a:ea typeface="Inter"/>
                <a:cs typeface="Inter"/>
                <a:sym typeface="Inter"/>
              </a:rPr>
              <a:t>  -</a:t>
            </a:r>
            <a:r>
              <a:rPr lang="en">
                <a:solidFill>
                  <a:srgbClr val="EFEFEF"/>
                </a:solidFill>
                <a:latin typeface="Inter"/>
                <a:ea typeface="Inter"/>
                <a:cs typeface="Inter"/>
                <a:sym typeface="Inter"/>
              </a:rPr>
              <a:t> Hurts properties of 2D sub-sequences</a:t>
            </a:r>
            <a:br>
              <a:rPr lang="en">
                <a:solidFill>
                  <a:srgbClr val="EFEFEF"/>
                </a:solidFill>
                <a:latin typeface="Inter"/>
                <a:ea typeface="Inter"/>
                <a:cs typeface="Inter"/>
                <a:sym typeface="Inter"/>
              </a:rPr>
            </a:br>
            <a:r>
              <a:rPr lang="en">
                <a:solidFill>
                  <a:srgbClr val="EFEFEF"/>
                </a:solidFill>
                <a:latin typeface="Inter"/>
                <a:ea typeface="Inter"/>
                <a:cs typeface="Inter"/>
                <a:sym typeface="Inter"/>
              </a:rPr>
              <a:t>     (prefix, stratification)</a:t>
            </a:r>
            <a:br>
              <a:rPr lang="en">
                <a:solidFill>
                  <a:srgbClr val="EFEFEF"/>
                </a:solidFill>
                <a:latin typeface="Inter"/>
                <a:ea typeface="Inter"/>
                <a:cs typeface="Inter"/>
                <a:sym typeface="Inter"/>
              </a:rPr>
            </a:br>
            <a:endParaRPr>
              <a:solidFill>
                <a:srgbClr val="EFEFEF"/>
              </a:solidFill>
              <a:latin typeface="Inter"/>
              <a:ea typeface="Inter"/>
              <a:cs typeface="Inter"/>
              <a:sym typeface="Inter"/>
            </a:endParaRPr>
          </a:p>
        </p:txBody>
      </p:sp>
      <p:sp>
        <p:nvSpPr>
          <p:cNvPr id="2328" name="Google Shape;2328;p122"/>
          <p:cNvSpPr txBox="1"/>
          <p:nvPr/>
        </p:nvSpPr>
        <p:spPr>
          <a:xfrm>
            <a:off x="400050" y="1936950"/>
            <a:ext cx="4081500" cy="4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Full random permutation of indices </a:t>
            </a:r>
            <a:r>
              <a:rPr b="1" lang="en">
                <a:solidFill>
                  <a:srgbClr val="EFEFEF"/>
                </a:solidFill>
                <a:latin typeface="Inter"/>
                <a:ea typeface="Inter"/>
                <a:cs typeface="Inter"/>
                <a:sym typeface="Inter"/>
              </a:rPr>
              <a:t>[Kollig 02]</a:t>
            </a:r>
            <a:endParaRPr b="1">
              <a:solidFill>
                <a:srgbClr val="EFEFEF"/>
              </a:solidFill>
              <a:latin typeface="Inter"/>
              <a:ea typeface="Inter"/>
              <a:cs typeface="Inter"/>
              <a:sym typeface="Inter"/>
            </a:endParaRPr>
          </a:p>
          <a:p>
            <a:pPr indent="0" lvl="0" marL="0" rtl="0" algn="l">
              <a:spcBef>
                <a:spcPts val="0"/>
              </a:spcBef>
              <a:spcAft>
                <a:spcPts val="0"/>
              </a:spcAft>
              <a:buNone/>
            </a:pPr>
            <a:r>
              <a:t/>
            </a:r>
            <a:endParaRPr>
              <a:solidFill>
                <a:srgbClr val="EFEFEF"/>
              </a:solidFill>
              <a:latin typeface="Inter"/>
              <a:ea typeface="Inter"/>
              <a:cs typeface="Inter"/>
              <a:sym typeface="Inte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2" name="Shape 2332"/>
        <p:cNvGrpSpPr/>
        <p:nvPr/>
      </p:nvGrpSpPr>
      <p:grpSpPr>
        <a:xfrm>
          <a:off x="0" y="0"/>
          <a:ext cx="0" cy="0"/>
          <a:chOff x="0" y="0"/>
          <a:chExt cx="0" cy="0"/>
        </a:xfrm>
      </p:grpSpPr>
      <p:pic>
        <p:nvPicPr>
          <p:cNvPr id="2333" name="Google Shape;2333;p123"/>
          <p:cNvPicPr preferRelativeResize="0"/>
          <p:nvPr/>
        </p:nvPicPr>
        <p:blipFill rotWithShape="1">
          <a:blip r:embed="rId3">
            <a:alphaModFix/>
          </a:blip>
          <a:srcRect b="0" l="0" r="0" t="0"/>
          <a:stretch/>
        </p:blipFill>
        <p:spPr>
          <a:xfrm>
            <a:off x="4643525" y="1044376"/>
            <a:ext cx="3433825" cy="3433825"/>
          </a:xfrm>
          <a:prstGeom prst="rect">
            <a:avLst/>
          </a:prstGeom>
          <a:noFill/>
          <a:ln>
            <a:noFill/>
          </a:ln>
        </p:spPr>
      </p:pic>
      <p:sp>
        <p:nvSpPr>
          <p:cNvPr id="2334" name="Google Shape;2334;p123"/>
          <p:cNvSpPr/>
          <p:nvPr/>
        </p:nvSpPr>
        <p:spPr>
          <a:xfrm>
            <a:off x="4643025" y="1045550"/>
            <a:ext cx="3433800" cy="3424200"/>
          </a:xfrm>
          <a:prstGeom prst="rect">
            <a:avLst/>
          </a:prstGeom>
          <a:no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123"/>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Breaking correlation between 2D sequences</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336" name="Google Shape;2336;p123"/>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337" name="Google Shape;2337;p123"/>
          <p:cNvPicPr preferRelativeResize="0"/>
          <p:nvPr/>
        </p:nvPicPr>
        <p:blipFill rotWithShape="1">
          <a:blip r:embed="rId4">
            <a:alphaModFix/>
          </a:blip>
          <a:srcRect b="0" l="0" r="0" t="0"/>
          <a:stretch/>
        </p:blipFill>
        <p:spPr>
          <a:xfrm>
            <a:off x="946525" y="1044375"/>
            <a:ext cx="3433825" cy="34338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1" name="Shape 2341"/>
        <p:cNvGrpSpPr/>
        <p:nvPr/>
      </p:nvGrpSpPr>
      <p:grpSpPr>
        <a:xfrm>
          <a:off x="0" y="0"/>
          <a:ext cx="0" cy="0"/>
          <a:chOff x="0" y="0"/>
          <a:chExt cx="0" cy="0"/>
        </a:xfrm>
      </p:grpSpPr>
      <p:pic>
        <p:nvPicPr>
          <p:cNvPr id="2342" name="Google Shape;2342;p124"/>
          <p:cNvPicPr preferRelativeResize="0"/>
          <p:nvPr/>
        </p:nvPicPr>
        <p:blipFill rotWithShape="1">
          <a:blip r:embed="rId3">
            <a:alphaModFix/>
          </a:blip>
          <a:srcRect b="0" l="0" r="0" t="0"/>
          <a:stretch/>
        </p:blipFill>
        <p:spPr>
          <a:xfrm>
            <a:off x="4643525" y="1044376"/>
            <a:ext cx="3433825" cy="3433825"/>
          </a:xfrm>
          <a:prstGeom prst="rect">
            <a:avLst/>
          </a:prstGeom>
          <a:noFill/>
          <a:ln>
            <a:noFill/>
          </a:ln>
        </p:spPr>
      </p:pic>
      <p:sp>
        <p:nvSpPr>
          <p:cNvPr id="2343" name="Google Shape;2343;p124"/>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Breaking correlation between 2D sequences</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344" name="Google Shape;2344;p124"/>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345" name="Google Shape;2345;p124"/>
          <p:cNvSpPr/>
          <p:nvPr/>
        </p:nvSpPr>
        <p:spPr>
          <a:xfrm>
            <a:off x="4643025" y="1045550"/>
            <a:ext cx="3433800" cy="3424200"/>
          </a:xfrm>
          <a:prstGeom prst="rect">
            <a:avLst/>
          </a:prstGeom>
          <a:no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46" name="Google Shape;2346;p124"/>
          <p:cNvPicPr preferRelativeResize="0"/>
          <p:nvPr/>
        </p:nvPicPr>
        <p:blipFill rotWithShape="1">
          <a:blip r:embed="rId4">
            <a:alphaModFix/>
          </a:blip>
          <a:srcRect b="0" l="0" r="0" t="0"/>
          <a:stretch/>
        </p:blipFill>
        <p:spPr>
          <a:xfrm>
            <a:off x="946525" y="1044375"/>
            <a:ext cx="3433825" cy="3433825"/>
          </a:xfrm>
          <a:prstGeom prst="rect">
            <a:avLst/>
          </a:prstGeom>
          <a:noFill/>
          <a:ln>
            <a:noFill/>
          </a:ln>
        </p:spPr>
      </p:pic>
      <p:sp>
        <p:nvSpPr>
          <p:cNvPr id="2347" name="Google Shape;2347;p124"/>
          <p:cNvSpPr txBox="1"/>
          <p:nvPr/>
        </p:nvSpPr>
        <p:spPr>
          <a:xfrm>
            <a:off x="6838300" y="4148709"/>
            <a:ext cx="14619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Inter"/>
                <a:ea typeface="Inter"/>
                <a:cs typeface="Inter"/>
                <a:sym typeface="Inter"/>
              </a:rPr>
              <a:t>Non shuffled</a:t>
            </a:r>
            <a:endParaRPr>
              <a:solidFill>
                <a:srgbClr val="FFFFFF"/>
              </a:solidFill>
              <a:latin typeface="Inter"/>
              <a:ea typeface="Inter"/>
              <a:cs typeface="Inter"/>
              <a:sym typeface="Inte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1" name="Shape 2351"/>
        <p:cNvGrpSpPr/>
        <p:nvPr/>
      </p:nvGrpSpPr>
      <p:grpSpPr>
        <a:xfrm>
          <a:off x="0" y="0"/>
          <a:ext cx="0" cy="0"/>
          <a:chOff x="0" y="0"/>
          <a:chExt cx="0" cy="0"/>
        </a:xfrm>
      </p:grpSpPr>
      <p:pic>
        <p:nvPicPr>
          <p:cNvPr id="2352" name="Google Shape;2352;p125"/>
          <p:cNvPicPr preferRelativeResize="0"/>
          <p:nvPr/>
        </p:nvPicPr>
        <p:blipFill rotWithShape="1">
          <a:blip r:embed="rId3">
            <a:alphaModFix/>
          </a:blip>
          <a:srcRect b="0" l="0" r="0" t="0"/>
          <a:stretch/>
        </p:blipFill>
        <p:spPr>
          <a:xfrm>
            <a:off x="4643525" y="1044376"/>
            <a:ext cx="3433825" cy="3433825"/>
          </a:xfrm>
          <a:prstGeom prst="rect">
            <a:avLst/>
          </a:prstGeom>
          <a:noFill/>
          <a:ln>
            <a:noFill/>
          </a:ln>
        </p:spPr>
      </p:pic>
      <p:sp>
        <p:nvSpPr>
          <p:cNvPr id="2353" name="Google Shape;2353;p125"/>
          <p:cNvSpPr/>
          <p:nvPr/>
        </p:nvSpPr>
        <p:spPr>
          <a:xfrm>
            <a:off x="4643025" y="1045550"/>
            <a:ext cx="3433800" cy="3424200"/>
          </a:xfrm>
          <a:prstGeom prst="rect">
            <a:avLst/>
          </a:prstGeom>
          <a:no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125"/>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Breaking correlation between 2D sequences</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355" name="Google Shape;2355;p125"/>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356" name="Google Shape;2356;p125"/>
          <p:cNvPicPr preferRelativeResize="0"/>
          <p:nvPr/>
        </p:nvPicPr>
        <p:blipFill rotWithShape="1">
          <a:blip r:embed="rId4">
            <a:alphaModFix/>
          </a:blip>
          <a:srcRect b="0" l="0" r="0" t="0"/>
          <a:stretch/>
        </p:blipFill>
        <p:spPr>
          <a:xfrm>
            <a:off x="946525" y="1044375"/>
            <a:ext cx="3433825" cy="3433825"/>
          </a:xfrm>
          <a:prstGeom prst="rect">
            <a:avLst/>
          </a:prstGeom>
          <a:noFill/>
          <a:ln>
            <a:noFill/>
          </a:ln>
        </p:spPr>
      </p:pic>
      <p:sp>
        <p:nvSpPr>
          <p:cNvPr id="2357" name="Google Shape;2357;p125"/>
          <p:cNvSpPr txBox="1"/>
          <p:nvPr/>
        </p:nvSpPr>
        <p:spPr>
          <a:xfrm>
            <a:off x="7209825" y="4148700"/>
            <a:ext cx="10902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Inter"/>
                <a:ea typeface="Inter"/>
                <a:cs typeface="Inter"/>
                <a:sym typeface="Inter"/>
              </a:rPr>
              <a:t>S</a:t>
            </a:r>
            <a:r>
              <a:rPr lang="en">
                <a:solidFill>
                  <a:srgbClr val="FFFFFF"/>
                </a:solidFill>
                <a:latin typeface="Inter"/>
                <a:ea typeface="Inter"/>
                <a:cs typeface="Inter"/>
                <a:sym typeface="Inter"/>
              </a:rPr>
              <a:t>huffled</a:t>
            </a:r>
            <a:endParaRPr>
              <a:solidFill>
                <a:srgbClr val="FFFFFF"/>
              </a:solidFill>
              <a:latin typeface="Inter"/>
              <a:ea typeface="Inter"/>
              <a:cs typeface="Inter"/>
              <a:sym typeface="Inte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1" name="Shape 2361"/>
        <p:cNvGrpSpPr/>
        <p:nvPr/>
      </p:nvGrpSpPr>
      <p:grpSpPr>
        <a:xfrm>
          <a:off x="0" y="0"/>
          <a:ext cx="0" cy="0"/>
          <a:chOff x="0" y="0"/>
          <a:chExt cx="0" cy="0"/>
        </a:xfrm>
      </p:grpSpPr>
      <p:sp>
        <p:nvSpPr>
          <p:cNvPr id="2362" name="Google Shape;2362;p126"/>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Breaking correlation between 2D sequences</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363" name="Google Shape;2363;p126"/>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364" name="Google Shape;2364;p126"/>
          <p:cNvSpPr txBox="1"/>
          <p:nvPr/>
        </p:nvSpPr>
        <p:spPr>
          <a:xfrm>
            <a:off x="404255" y="1074500"/>
            <a:ext cx="80277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To solve those correlation issues, we need even more randomness, for instance by shuffling the indices of our padded 2D sequences:</a:t>
            </a:r>
            <a:endParaRPr>
              <a:solidFill>
                <a:srgbClr val="EFEFEF"/>
              </a:solidFill>
              <a:latin typeface="Inter"/>
              <a:ea typeface="Inter"/>
              <a:cs typeface="Inter"/>
              <a:sym typeface="Inter"/>
            </a:endParaRPr>
          </a:p>
        </p:txBody>
      </p:sp>
      <p:sp>
        <p:nvSpPr>
          <p:cNvPr id="2365" name="Google Shape;2365;p126"/>
          <p:cNvSpPr txBox="1"/>
          <p:nvPr/>
        </p:nvSpPr>
        <p:spPr>
          <a:xfrm>
            <a:off x="400050" y="2559950"/>
            <a:ext cx="4164300" cy="193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8761D"/>
                </a:solidFill>
                <a:latin typeface="Inter"/>
                <a:ea typeface="Inter"/>
                <a:cs typeface="Inter"/>
                <a:sym typeface="Inter"/>
              </a:rPr>
              <a:t>Pros</a:t>
            </a:r>
            <a:endParaRPr b="1">
              <a:solidFill>
                <a:srgbClr val="38761D"/>
              </a:solidFill>
              <a:latin typeface="Inter"/>
              <a:ea typeface="Inter"/>
              <a:cs typeface="Inter"/>
              <a:sym typeface="Inter"/>
            </a:endParaRPr>
          </a:p>
          <a:p>
            <a:pPr indent="0" lvl="0" marL="0" rtl="0" algn="l">
              <a:spcBef>
                <a:spcPts val="0"/>
              </a:spcBef>
              <a:spcAft>
                <a:spcPts val="0"/>
              </a:spcAft>
              <a:buNone/>
            </a:pPr>
            <a:r>
              <a:rPr lang="en">
                <a:solidFill>
                  <a:srgbClr val="EFEFEF"/>
                </a:solidFill>
                <a:latin typeface="Inter"/>
                <a:ea typeface="Inter"/>
                <a:cs typeface="Inter"/>
                <a:sym typeface="Inter"/>
              </a:rPr>
              <a:t>  </a:t>
            </a:r>
            <a:r>
              <a:rPr lang="en">
                <a:solidFill>
                  <a:srgbClr val="38761D"/>
                </a:solidFill>
                <a:latin typeface="Inter"/>
                <a:ea typeface="Inter"/>
                <a:cs typeface="Inter"/>
                <a:sym typeface="Inter"/>
              </a:rPr>
              <a:t>+</a:t>
            </a:r>
            <a:r>
              <a:rPr lang="en">
                <a:solidFill>
                  <a:srgbClr val="EFEFEF"/>
                </a:solidFill>
                <a:latin typeface="Inter"/>
                <a:ea typeface="Inter"/>
                <a:cs typeface="Inter"/>
                <a:sym typeface="Inter"/>
              </a:rPr>
              <a:t> Definitely breaks correlation</a:t>
            </a:r>
            <a:endParaRPr>
              <a:solidFill>
                <a:srgbClr val="EFEFEF"/>
              </a:solidFill>
              <a:latin typeface="Inter"/>
              <a:ea typeface="Inter"/>
              <a:cs typeface="Inter"/>
              <a:sym typeface="Inter"/>
            </a:endParaRPr>
          </a:p>
          <a:p>
            <a:pPr indent="0" lvl="0" marL="0" rtl="0" algn="l">
              <a:spcBef>
                <a:spcPts val="0"/>
              </a:spcBef>
              <a:spcAft>
                <a:spcPts val="0"/>
              </a:spcAft>
              <a:buNone/>
            </a:pPr>
            <a:br>
              <a:rPr lang="en">
                <a:solidFill>
                  <a:srgbClr val="EFEFEF"/>
                </a:solidFill>
                <a:latin typeface="Inter"/>
                <a:ea typeface="Inter"/>
                <a:cs typeface="Inter"/>
                <a:sym typeface="Inter"/>
              </a:rPr>
            </a:br>
            <a:r>
              <a:rPr lang="en">
                <a:solidFill>
                  <a:srgbClr val="CC0000"/>
                </a:solidFill>
                <a:latin typeface="Inter"/>
                <a:ea typeface="Inter"/>
                <a:cs typeface="Inter"/>
                <a:sym typeface="Inter"/>
              </a:rPr>
              <a:t>Cons</a:t>
            </a:r>
            <a:endParaRPr>
              <a:solidFill>
                <a:srgbClr val="CC0000"/>
              </a:solidFill>
              <a:latin typeface="Inter"/>
              <a:ea typeface="Inter"/>
              <a:cs typeface="Inter"/>
              <a:sym typeface="Inter"/>
            </a:endParaRPr>
          </a:p>
          <a:p>
            <a:pPr indent="0" lvl="0" marL="0" rtl="0" algn="l">
              <a:spcBef>
                <a:spcPts val="0"/>
              </a:spcBef>
              <a:spcAft>
                <a:spcPts val="0"/>
              </a:spcAft>
              <a:buNone/>
            </a:pPr>
            <a:r>
              <a:rPr lang="en">
                <a:solidFill>
                  <a:srgbClr val="CC0000"/>
                </a:solidFill>
                <a:latin typeface="Inter"/>
                <a:ea typeface="Inter"/>
                <a:cs typeface="Inter"/>
                <a:sym typeface="Inter"/>
              </a:rPr>
              <a:t>  -</a:t>
            </a:r>
            <a:r>
              <a:rPr lang="en">
                <a:solidFill>
                  <a:srgbClr val="EFEFEF"/>
                </a:solidFill>
                <a:latin typeface="Inter"/>
                <a:ea typeface="Inter"/>
                <a:cs typeface="Inter"/>
                <a:sym typeface="Inter"/>
              </a:rPr>
              <a:t> Needs to know max samples</a:t>
            </a:r>
            <a:br>
              <a:rPr lang="en">
                <a:solidFill>
                  <a:srgbClr val="EFEFEF"/>
                </a:solidFill>
                <a:latin typeface="Inter"/>
                <a:ea typeface="Inter"/>
                <a:cs typeface="Inter"/>
                <a:sym typeface="Inter"/>
              </a:rPr>
            </a:br>
            <a:r>
              <a:rPr lang="en">
                <a:solidFill>
                  <a:srgbClr val="CC0000"/>
                </a:solidFill>
                <a:latin typeface="Inter"/>
                <a:ea typeface="Inter"/>
                <a:cs typeface="Inter"/>
                <a:sym typeface="Inter"/>
              </a:rPr>
              <a:t>  -</a:t>
            </a:r>
            <a:r>
              <a:rPr lang="en">
                <a:solidFill>
                  <a:srgbClr val="EFEFEF"/>
                </a:solidFill>
                <a:latin typeface="Inter"/>
                <a:ea typeface="Inter"/>
                <a:cs typeface="Inter"/>
                <a:sym typeface="Inter"/>
              </a:rPr>
              <a:t> Hurts properties of 2D sub-sequences</a:t>
            </a:r>
            <a:br>
              <a:rPr lang="en">
                <a:solidFill>
                  <a:srgbClr val="EFEFEF"/>
                </a:solidFill>
                <a:latin typeface="Inter"/>
                <a:ea typeface="Inter"/>
                <a:cs typeface="Inter"/>
                <a:sym typeface="Inter"/>
              </a:rPr>
            </a:br>
            <a:r>
              <a:rPr lang="en">
                <a:solidFill>
                  <a:srgbClr val="EFEFEF"/>
                </a:solidFill>
                <a:latin typeface="Inter"/>
                <a:ea typeface="Inter"/>
                <a:cs typeface="Inter"/>
                <a:sym typeface="Inter"/>
              </a:rPr>
              <a:t>     (prefix, stratification)</a:t>
            </a:r>
            <a:br>
              <a:rPr lang="en">
                <a:solidFill>
                  <a:srgbClr val="EFEFEF"/>
                </a:solidFill>
                <a:latin typeface="Inter"/>
                <a:ea typeface="Inter"/>
                <a:cs typeface="Inter"/>
                <a:sym typeface="Inter"/>
              </a:rPr>
            </a:br>
            <a:endParaRPr>
              <a:solidFill>
                <a:srgbClr val="EFEFEF"/>
              </a:solidFill>
              <a:latin typeface="Inter"/>
              <a:ea typeface="Inter"/>
              <a:cs typeface="Inter"/>
              <a:sym typeface="Inter"/>
            </a:endParaRPr>
          </a:p>
        </p:txBody>
      </p:sp>
      <p:sp>
        <p:nvSpPr>
          <p:cNvPr id="2366" name="Google Shape;2366;p126"/>
          <p:cNvSpPr txBox="1"/>
          <p:nvPr/>
        </p:nvSpPr>
        <p:spPr>
          <a:xfrm>
            <a:off x="4632125" y="2556125"/>
            <a:ext cx="4311900" cy="156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8761D"/>
                </a:solidFill>
                <a:latin typeface="Inter"/>
                <a:ea typeface="Inter"/>
                <a:cs typeface="Inter"/>
                <a:sym typeface="Inter"/>
              </a:rPr>
              <a:t>Pros</a:t>
            </a:r>
            <a:endParaRPr b="1">
              <a:solidFill>
                <a:srgbClr val="38761D"/>
              </a:solidFill>
              <a:latin typeface="Inter"/>
              <a:ea typeface="Inter"/>
              <a:cs typeface="Inter"/>
              <a:sym typeface="Inter"/>
            </a:endParaRPr>
          </a:p>
          <a:p>
            <a:pPr indent="0" lvl="0" marL="0" rtl="0" algn="l">
              <a:spcBef>
                <a:spcPts val="0"/>
              </a:spcBef>
              <a:spcAft>
                <a:spcPts val="0"/>
              </a:spcAft>
              <a:buNone/>
            </a:pPr>
            <a:r>
              <a:rPr lang="en">
                <a:solidFill>
                  <a:srgbClr val="EFEFEF"/>
                </a:solidFill>
                <a:latin typeface="Inter"/>
                <a:ea typeface="Inter"/>
                <a:cs typeface="Inter"/>
                <a:sym typeface="Inter"/>
              </a:rPr>
              <a:t>  </a:t>
            </a:r>
            <a:r>
              <a:rPr lang="en">
                <a:solidFill>
                  <a:srgbClr val="38761D"/>
                </a:solidFill>
                <a:latin typeface="Inter"/>
                <a:ea typeface="Inter"/>
                <a:cs typeface="Inter"/>
                <a:sym typeface="Inter"/>
              </a:rPr>
              <a:t>+</a:t>
            </a:r>
            <a:r>
              <a:rPr lang="en">
                <a:solidFill>
                  <a:srgbClr val="EFEFEF"/>
                </a:solidFill>
                <a:latin typeface="Inter"/>
                <a:ea typeface="Inter"/>
                <a:cs typeface="Inter"/>
                <a:sym typeface="Inter"/>
              </a:rPr>
              <a:t> Keeps properties as much as possible</a:t>
            </a:r>
            <a:endParaRPr>
              <a:solidFill>
                <a:srgbClr val="EFEFEF"/>
              </a:solidFill>
              <a:latin typeface="Inter"/>
              <a:ea typeface="Inter"/>
              <a:cs typeface="Inter"/>
              <a:sym typeface="Inter"/>
            </a:endParaRPr>
          </a:p>
          <a:p>
            <a:pPr indent="0" lvl="0" marL="0" rtl="0" algn="l">
              <a:spcBef>
                <a:spcPts val="0"/>
              </a:spcBef>
              <a:spcAft>
                <a:spcPts val="0"/>
              </a:spcAft>
              <a:buNone/>
            </a:pPr>
            <a:br>
              <a:rPr lang="en">
                <a:solidFill>
                  <a:srgbClr val="EFEFEF"/>
                </a:solidFill>
                <a:latin typeface="Inter"/>
                <a:ea typeface="Inter"/>
                <a:cs typeface="Inter"/>
                <a:sym typeface="Inter"/>
              </a:rPr>
            </a:br>
            <a:r>
              <a:rPr lang="en">
                <a:solidFill>
                  <a:srgbClr val="CC0000"/>
                </a:solidFill>
                <a:latin typeface="Inter"/>
                <a:ea typeface="Inter"/>
                <a:cs typeface="Inter"/>
                <a:sym typeface="Inter"/>
              </a:rPr>
              <a:t>Cons</a:t>
            </a:r>
            <a:endParaRPr>
              <a:solidFill>
                <a:srgbClr val="CC0000"/>
              </a:solidFill>
              <a:latin typeface="Inter"/>
              <a:ea typeface="Inter"/>
              <a:cs typeface="Inter"/>
              <a:sym typeface="Inter"/>
            </a:endParaRPr>
          </a:p>
          <a:p>
            <a:pPr indent="0" lvl="0" marL="0" rtl="0" algn="l">
              <a:spcBef>
                <a:spcPts val="0"/>
              </a:spcBef>
              <a:spcAft>
                <a:spcPts val="0"/>
              </a:spcAft>
              <a:buNone/>
            </a:pPr>
            <a:r>
              <a:rPr lang="en">
                <a:solidFill>
                  <a:srgbClr val="CC0000"/>
                </a:solidFill>
                <a:latin typeface="Inter"/>
                <a:ea typeface="Inter"/>
                <a:cs typeface="Inter"/>
                <a:sym typeface="Inter"/>
              </a:rPr>
              <a:t>  -</a:t>
            </a:r>
            <a:r>
              <a:rPr lang="en">
                <a:solidFill>
                  <a:srgbClr val="EFEFEF"/>
                </a:solidFill>
                <a:latin typeface="Inter"/>
                <a:ea typeface="Inter"/>
                <a:cs typeface="Inter"/>
                <a:sym typeface="Inter"/>
              </a:rPr>
              <a:t> Does it offer guarantees?</a:t>
            </a:r>
            <a:br>
              <a:rPr lang="en">
                <a:solidFill>
                  <a:srgbClr val="EFEFEF"/>
                </a:solidFill>
                <a:latin typeface="Inter"/>
                <a:ea typeface="Inter"/>
                <a:cs typeface="Inter"/>
                <a:sym typeface="Inter"/>
              </a:rPr>
            </a:br>
            <a:r>
              <a:rPr lang="en">
                <a:solidFill>
                  <a:srgbClr val="EFEFEF"/>
                </a:solidFill>
                <a:latin typeface="Inter"/>
                <a:ea typeface="Inter"/>
                <a:cs typeface="Inter"/>
                <a:sym typeface="Inter"/>
              </a:rPr>
              <a:t>     (tried a weak variant, it failed eventually)</a:t>
            </a:r>
            <a:endParaRPr i="1">
              <a:solidFill>
                <a:srgbClr val="EFEFEF"/>
              </a:solidFill>
              <a:latin typeface="Inter"/>
              <a:ea typeface="Inter"/>
              <a:cs typeface="Inter"/>
              <a:sym typeface="Inter"/>
            </a:endParaRPr>
          </a:p>
        </p:txBody>
      </p:sp>
      <p:sp>
        <p:nvSpPr>
          <p:cNvPr id="2367" name="Google Shape;2367;p126"/>
          <p:cNvSpPr txBox="1"/>
          <p:nvPr/>
        </p:nvSpPr>
        <p:spPr>
          <a:xfrm>
            <a:off x="400050" y="1936950"/>
            <a:ext cx="4081500" cy="4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Full random permutation of indices </a:t>
            </a:r>
            <a:r>
              <a:rPr b="1" lang="en">
                <a:solidFill>
                  <a:srgbClr val="EFEFEF"/>
                </a:solidFill>
                <a:latin typeface="Inter"/>
                <a:ea typeface="Inter"/>
                <a:cs typeface="Inter"/>
                <a:sym typeface="Inter"/>
              </a:rPr>
              <a:t>[Kollig 02]</a:t>
            </a:r>
            <a:endParaRPr b="1">
              <a:solidFill>
                <a:srgbClr val="EFEFEF"/>
              </a:solidFill>
              <a:latin typeface="Inter"/>
              <a:ea typeface="Inter"/>
              <a:cs typeface="Inter"/>
              <a:sym typeface="Inter"/>
            </a:endParaRPr>
          </a:p>
          <a:p>
            <a:pPr indent="0" lvl="0" marL="0" rtl="0" algn="l">
              <a:spcBef>
                <a:spcPts val="0"/>
              </a:spcBef>
              <a:spcAft>
                <a:spcPts val="0"/>
              </a:spcAft>
              <a:buNone/>
            </a:pPr>
            <a:r>
              <a:t/>
            </a:r>
            <a:endParaRPr>
              <a:solidFill>
                <a:srgbClr val="EFEFEF"/>
              </a:solidFill>
              <a:latin typeface="Inter"/>
              <a:ea typeface="Inter"/>
              <a:cs typeface="Inter"/>
              <a:sym typeface="Inter"/>
            </a:endParaRPr>
          </a:p>
        </p:txBody>
      </p:sp>
      <p:sp>
        <p:nvSpPr>
          <p:cNvPr id="2368" name="Google Shape;2368;p126"/>
          <p:cNvSpPr txBox="1"/>
          <p:nvPr/>
        </p:nvSpPr>
        <p:spPr>
          <a:xfrm>
            <a:off x="4631208" y="1938150"/>
            <a:ext cx="4203900" cy="4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Random permutation of specific strata </a:t>
            </a:r>
            <a:r>
              <a:rPr b="1" lang="en">
                <a:solidFill>
                  <a:srgbClr val="EFEFEF"/>
                </a:solidFill>
                <a:latin typeface="Inter"/>
                <a:ea typeface="Inter"/>
                <a:cs typeface="Inter"/>
                <a:sym typeface="Inter"/>
              </a:rPr>
              <a:t>[PBRT]</a:t>
            </a:r>
            <a:endParaRPr b="1">
              <a:solidFill>
                <a:srgbClr val="EFEFEF"/>
              </a:solidFill>
              <a:latin typeface="Inter"/>
              <a:ea typeface="Inter"/>
              <a:cs typeface="Inter"/>
              <a:sym typeface="Inter"/>
            </a:endParaRPr>
          </a:p>
          <a:p>
            <a:pPr indent="0" lvl="0" marL="0" rtl="0" algn="l">
              <a:spcBef>
                <a:spcPts val="0"/>
              </a:spcBef>
              <a:spcAft>
                <a:spcPts val="0"/>
              </a:spcAft>
              <a:buNone/>
            </a:pPr>
            <a:r>
              <a:t/>
            </a:r>
            <a:endParaRPr>
              <a:solidFill>
                <a:srgbClr val="EFEFEF"/>
              </a:solidFill>
              <a:latin typeface="Inter"/>
              <a:ea typeface="Inter"/>
              <a:cs typeface="Inter"/>
              <a:sym typeface="Inter"/>
            </a:endParaRPr>
          </a:p>
        </p:txBody>
      </p:sp>
      <p:cxnSp>
        <p:nvCxnSpPr>
          <p:cNvPr id="2369" name="Google Shape;2369;p126"/>
          <p:cNvCxnSpPr/>
          <p:nvPr/>
        </p:nvCxnSpPr>
        <p:spPr>
          <a:xfrm rot="10800000">
            <a:off x="4568850" y="2021625"/>
            <a:ext cx="0" cy="2487600"/>
          </a:xfrm>
          <a:prstGeom prst="straightConnector1">
            <a:avLst/>
          </a:prstGeom>
          <a:noFill/>
          <a:ln cap="flat" cmpd="sng" w="9525">
            <a:solidFill>
              <a:srgbClr val="CCCCCC"/>
            </a:solidFill>
            <a:prstDash val="solid"/>
            <a:round/>
            <a:headEnd len="med" w="med" type="none"/>
            <a:tailEnd len="med" w="med" type="none"/>
          </a:ln>
        </p:spPr>
      </p:cxn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3" name="Shape 2373"/>
        <p:cNvGrpSpPr/>
        <p:nvPr/>
      </p:nvGrpSpPr>
      <p:grpSpPr>
        <a:xfrm>
          <a:off x="0" y="0"/>
          <a:ext cx="0" cy="0"/>
          <a:chOff x="0" y="0"/>
          <a:chExt cx="0" cy="0"/>
        </a:xfrm>
      </p:grpSpPr>
      <p:sp>
        <p:nvSpPr>
          <p:cNvPr id="2374" name="Google Shape;2374;p127"/>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Breaking correlation between 2D sequences</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375" name="Google Shape;2375;p127"/>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376" name="Google Shape;2376;p127"/>
          <p:cNvSpPr txBox="1"/>
          <p:nvPr/>
        </p:nvSpPr>
        <p:spPr>
          <a:xfrm>
            <a:off x="404255" y="1074500"/>
            <a:ext cx="80277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To solve those correlation issues, we need even more randomness, for instance by shuffling the indices of our padded 2D sequences:</a:t>
            </a:r>
            <a:endParaRPr>
              <a:solidFill>
                <a:srgbClr val="EFEFEF"/>
              </a:solidFill>
              <a:latin typeface="Inter"/>
              <a:ea typeface="Inter"/>
              <a:cs typeface="Inter"/>
              <a:sym typeface="Inter"/>
            </a:endParaRPr>
          </a:p>
        </p:txBody>
      </p:sp>
      <p:sp>
        <p:nvSpPr>
          <p:cNvPr id="2377" name="Google Shape;2377;p127"/>
          <p:cNvSpPr txBox="1"/>
          <p:nvPr/>
        </p:nvSpPr>
        <p:spPr>
          <a:xfrm>
            <a:off x="400050" y="1936950"/>
            <a:ext cx="4081500" cy="4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Full random permutation of indices </a:t>
            </a:r>
            <a:r>
              <a:rPr b="1" lang="en">
                <a:solidFill>
                  <a:srgbClr val="EFEFEF"/>
                </a:solidFill>
                <a:latin typeface="Inter"/>
                <a:ea typeface="Inter"/>
                <a:cs typeface="Inter"/>
                <a:sym typeface="Inter"/>
              </a:rPr>
              <a:t>[Kollig 02]</a:t>
            </a:r>
            <a:endParaRPr b="1">
              <a:solidFill>
                <a:srgbClr val="EFEFEF"/>
              </a:solidFill>
              <a:latin typeface="Inter"/>
              <a:ea typeface="Inter"/>
              <a:cs typeface="Inter"/>
              <a:sym typeface="Inter"/>
            </a:endParaRPr>
          </a:p>
          <a:p>
            <a:pPr indent="0" lvl="0" marL="0" rtl="0" algn="l">
              <a:spcBef>
                <a:spcPts val="0"/>
              </a:spcBef>
              <a:spcAft>
                <a:spcPts val="0"/>
              </a:spcAft>
              <a:buNone/>
            </a:pPr>
            <a:r>
              <a:t/>
            </a:r>
            <a:endParaRPr>
              <a:solidFill>
                <a:srgbClr val="EFEFEF"/>
              </a:solidFill>
              <a:latin typeface="Inter"/>
              <a:ea typeface="Inter"/>
              <a:cs typeface="Inter"/>
              <a:sym typeface="Inter"/>
            </a:endParaRPr>
          </a:p>
        </p:txBody>
      </p:sp>
      <p:sp>
        <p:nvSpPr>
          <p:cNvPr id="2378" name="Google Shape;2378;p127"/>
          <p:cNvSpPr txBox="1"/>
          <p:nvPr/>
        </p:nvSpPr>
        <p:spPr>
          <a:xfrm>
            <a:off x="4631208" y="1938150"/>
            <a:ext cx="4203900" cy="4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Random permutation of specific strata </a:t>
            </a:r>
            <a:r>
              <a:rPr b="1" lang="en">
                <a:solidFill>
                  <a:srgbClr val="EFEFEF"/>
                </a:solidFill>
                <a:latin typeface="Inter"/>
                <a:ea typeface="Inter"/>
                <a:cs typeface="Inter"/>
                <a:sym typeface="Inter"/>
              </a:rPr>
              <a:t>[PBRT]</a:t>
            </a:r>
            <a:endParaRPr b="1">
              <a:solidFill>
                <a:srgbClr val="EFEFEF"/>
              </a:solidFill>
              <a:latin typeface="Inter"/>
              <a:ea typeface="Inter"/>
              <a:cs typeface="Inter"/>
              <a:sym typeface="Inter"/>
            </a:endParaRPr>
          </a:p>
          <a:p>
            <a:pPr indent="0" lvl="0" marL="0" rtl="0" algn="l">
              <a:spcBef>
                <a:spcPts val="0"/>
              </a:spcBef>
              <a:spcAft>
                <a:spcPts val="0"/>
              </a:spcAft>
              <a:buNone/>
            </a:pPr>
            <a:r>
              <a:t/>
            </a:r>
            <a:endParaRPr>
              <a:solidFill>
                <a:srgbClr val="EFEFEF"/>
              </a:solidFill>
              <a:latin typeface="Inter"/>
              <a:ea typeface="Inter"/>
              <a:cs typeface="Inter"/>
              <a:sym typeface="Inter"/>
            </a:endParaRPr>
          </a:p>
        </p:txBody>
      </p:sp>
      <p:sp>
        <p:nvSpPr>
          <p:cNvPr id="2379" name="Google Shape;2379;p127"/>
          <p:cNvSpPr txBox="1"/>
          <p:nvPr/>
        </p:nvSpPr>
        <p:spPr>
          <a:xfrm>
            <a:off x="400050" y="2559950"/>
            <a:ext cx="4164300" cy="193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8761D"/>
                </a:solidFill>
                <a:latin typeface="Inter"/>
                <a:ea typeface="Inter"/>
                <a:cs typeface="Inter"/>
                <a:sym typeface="Inter"/>
              </a:rPr>
              <a:t>Pros</a:t>
            </a:r>
            <a:endParaRPr b="1">
              <a:solidFill>
                <a:srgbClr val="38761D"/>
              </a:solidFill>
              <a:latin typeface="Inter"/>
              <a:ea typeface="Inter"/>
              <a:cs typeface="Inter"/>
              <a:sym typeface="Inter"/>
            </a:endParaRPr>
          </a:p>
          <a:p>
            <a:pPr indent="0" lvl="0" marL="0" rtl="0" algn="l">
              <a:spcBef>
                <a:spcPts val="0"/>
              </a:spcBef>
              <a:spcAft>
                <a:spcPts val="0"/>
              </a:spcAft>
              <a:buNone/>
            </a:pPr>
            <a:r>
              <a:rPr lang="en">
                <a:solidFill>
                  <a:srgbClr val="EFEFEF"/>
                </a:solidFill>
                <a:latin typeface="Inter"/>
                <a:ea typeface="Inter"/>
                <a:cs typeface="Inter"/>
                <a:sym typeface="Inter"/>
              </a:rPr>
              <a:t>  </a:t>
            </a:r>
            <a:r>
              <a:rPr lang="en">
                <a:solidFill>
                  <a:srgbClr val="38761D"/>
                </a:solidFill>
                <a:latin typeface="Inter"/>
                <a:ea typeface="Inter"/>
                <a:cs typeface="Inter"/>
                <a:sym typeface="Inter"/>
              </a:rPr>
              <a:t>+</a:t>
            </a:r>
            <a:r>
              <a:rPr lang="en">
                <a:solidFill>
                  <a:srgbClr val="EFEFEF"/>
                </a:solidFill>
                <a:latin typeface="Inter"/>
                <a:ea typeface="Inter"/>
                <a:cs typeface="Inter"/>
                <a:sym typeface="Inter"/>
              </a:rPr>
              <a:t> Definitely breaks correlation</a:t>
            </a:r>
            <a:endParaRPr>
              <a:solidFill>
                <a:srgbClr val="EFEFEF"/>
              </a:solidFill>
              <a:latin typeface="Inter"/>
              <a:ea typeface="Inter"/>
              <a:cs typeface="Inter"/>
              <a:sym typeface="Inter"/>
            </a:endParaRPr>
          </a:p>
          <a:p>
            <a:pPr indent="0" lvl="0" marL="0" rtl="0" algn="l">
              <a:spcBef>
                <a:spcPts val="0"/>
              </a:spcBef>
              <a:spcAft>
                <a:spcPts val="0"/>
              </a:spcAft>
              <a:buNone/>
            </a:pPr>
            <a:br>
              <a:rPr lang="en">
                <a:solidFill>
                  <a:srgbClr val="EFEFEF"/>
                </a:solidFill>
                <a:latin typeface="Inter"/>
                <a:ea typeface="Inter"/>
                <a:cs typeface="Inter"/>
                <a:sym typeface="Inter"/>
              </a:rPr>
            </a:br>
            <a:r>
              <a:rPr lang="en">
                <a:solidFill>
                  <a:srgbClr val="CC0000"/>
                </a:solidFill>
                <a:latin typeface="Inter"/>
                <a:ea typeface="Inter"/>
                <a:cs typeface="Inter"/>
                <a:sym typeface="Inter"/>
              </a:rPr>
              <a:t>Cons</a:t>
            </a:r>
            <a:endParaRPr>
              <a:solidFill>
                <a:srgbClr val="CC0000"/>
              </a:solidFill>
              <a:latin typeface="Inter"/>
              <a:ea typeface="Inter"/>
              <a:cs typeface="Inter"/>
              <a:sym typeface="Inter"/>
            </a:endParaRPr>
          </a:p>
          <a:p>
            <a:pPr indent="0" lvl="0" marL="0" rtl="0" algn="l">
              <a:spcBef>
                <a:spcPts val="0"/>
              </a:spcBef>
              <a:spcAft>
                <a:spcPts val="0"/>
              </a:spcAft>
              <a:buNone/>
            </a:pPr>
            <a:r>
              <a:rPr lang="en">
                <a:solidFill>
                  <a:srgbClr val="CC0000"/>
                </a:solidFill>
                <a:latin typeface="Inter"/>
                <a:ea typeface="Inter"/>
                <a:cs typeface="Inter"/>
                <a:sym typeface="Inter"/>
              </a:rPr>
              <a:t>  -</a:t>
            </a:r>
            <a:r>
              <a:rPr lang="en">
                <a:solidFill>
                  <a:srgbClr val="EFEFEF"/>
                </a:solidFill>
                <a:latin typeface="Inter"/>
                <a:ea typeface="Inter"/>
                <a:cs typeface="Inter"/>
                <a:sym typeface="Inter"/>
              </a:rPr>
              <a:t> Needs to know max samples</a:t>
            </a:r>
            <a:br>
              <a:rPr lang="en">
                <a:solidFill>
                  <a:srgbClr val="EFEFEF"/>
                </a:solidFill>
                <a:latin typeface="Inter"/>
                <a:ea typeface="Inter"/>
                <a:cs typeface="Inter"/>
                <a:sym typeface="Inter"/>
              </a:rPr>
            </a:br>
            <a:r>
              <a:rPr lang="en">
                <a:solidFill>
                  <a:srgbClr val="CC0000"/>
                </a:solidFill>
                <a:latin typeface="Inter"/>
                <a:ea typeface="Inter"/>
                <a:cs typeface="Inter"/>
                <a:sym typeface="Inter"/>
              </a:rPr>
              <a:t>  -</a:t>
            </a:r>
            <a:r>
              <a:rPr lang="en">
                <a:solidFill>
                  <a:srgbClr val="EFEFEF"/>
                </a:solidFill>
                <a:latin typeface="Inter"/>
                <a:ea typeface="Inter"/>
                <a:cs typeface="Inter"/>
                <a:sym typeface="Inter"/>
              </a:rPr>
              <a:t> Hurts properties of 2D sub-sequences</a:t>
            </a:r>
            <a:br>
              <a:rPr lang="en">
                <a:solidFill>
                  <a:srgbClr val="EFEFEF"/>
                </a:solidFill>
                <a:latin typeface="Inter"/>
                <a:ea typeface="Inter"/>
                <a:cs typeface="Inter"/>
                <a:sym typeface="Inter"/>
              </a:rPr>
            </a:br>
            <a:r>
              <a:rPr lang="en">
                <a:solidFill>
                  <a:srgbClr val="EFEFEF"/>
                </a:solidFill>
                <a:latin typeface="Inter"/>
                <a:ea typeface="Inter"/>
                <a:cs typeface="Inter"/>
                <a:sym typeface="Inter"/>
              </a:rPr>
              <a:t>     (prefix, stratification)</a:t>
            </a:r>
            <a:br>
              <a:rPr lang="en">
                <a:solidFill>
                  <a:srgbClr val="EFEFEF"/>
                </a:solidFill>
                <a:latin typeface="Inter"/>
                <a:ea typeface="Inter"/>
                <a:cs typeface="Inter"/>
                <a:sym typeface="Inter"/>
              </a:rPr>
            </a:br>
            <a:endParaRPr>
              <a:solidFill>
                <a:srgbClr val="EFEFEF"/>
              </a:solidFill>
              <a:latin typeface="Inter"/>
              <a:ea typeface="Inter"/>
              <a:cs typeface="Inter"/>
              <a:sym typeface="Inter"/>
            </a:endParaRPr>
          </a:p>
        </p:txBody>
      </p:sp>
      <p:sp>
        <p:nvSpPr>
          <p:cNvPr id="2380" name="Google Shape;2380;p127"/>
          <p:cNvSpPr txBox="1"/>
          <p:nvPr/>
        </p:nvSpPr>
        <p:spPr>
          <a:xfrm>
            <a:off x="4632125" y="2556125"/>
            <a:ext cx="4311900" cy="20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8761D"/>
                </a:solidFill>
                <a:latin typeface="Inter"/>
                <a:ea typeface="Inter"/>
                <a:cs typeface="Inter"/>
                <a:sym typeface="Inter"/>
              </a:rPr>
              <a:t>Pros</a:t>
            </a:r>
            <a:endParaRPr b="1">
              <a:solidFill>
                <a:srgbClr val="38761D"/>
              </a:solidFill>
              <a:latin typeface="Inter"/>
              <a:ea typeface="Inter"/>
              <a:cs typeface="Inter"/>
              <a:sym typeface="Inter"/>
            </a:endParaRPr>
          </a:p>
          <a:p>
            <a:pPr indent="0" lvl="0" marL="0" rtl="0" algn="l">
              <a:spcBef>
                <a:spcPts val="0"/>
              </a:spcBef>
              <a:spcAft>
                <a:spcPts val="0"/>
              </a:spcAft>
              <a:buNone/>
            </a:pPr>
            <a:r>
              <a:rPr lang="en">
                <a:solidFill>
                  <a:srgbClr val="EFEFEF"/>
                </a:solidFill>
                <a:latin typeface="Inter"/>
                <a:ea typeface="Inter"/>
                <a:cs typeface="Inter"/>
                <a:sym typeface="Inter"/>
              </a:rPr>
              <a:t>  </a:t>
            </a:r>
            <a:r>
              <a:rPr lang="en">
                <a:solidFill>
                  <a:srgbClr val="38761D"/>
                </a:solidFill>
                <a:latin typeface="Inter"/>
                <a:ea typeface="Inter"/>
                <a:cs typeface="Inter"/>
                <a:sym typeface="Inter"/>
              </a:rPr>
              <a:t>+</a:t>
            </a:r>
            <a:r>
              <a:rPr lang="en">
                <a:solidFill>
                  <a:srgbClr val="EFEFEF"/>
                </a:solidFill>
                <a:latin typeface="Inter"/>
                <a:ea typeface="Inter"/>
                <a:cs typeface="Inter"/>
                <a:sym typeface="Inter"/>
              </a:rPr>
              <a:t> Keeps properties as much as possible</a:t>
            </a:r>
            <a:endParaRPr>
              <a:solidFill>
                <a:srgbClr val="EFEFEF"/>
              </a:solidFill>
              <a:latin typeface="Inter"/>
              <a:ea typeface="Inter"/>
              <a:cs typeface="Inter"/>
              <a:sym typeface="Inter"/>
            </a:endParaRPr>
          </a:p>
          <a:p>
            <a:pPr indent="0" lvl="0" marL="0" rtl="0" algn="l">
              <a:spcBef>
                <a:spcPts val="0"/>
              </a:spcBef>
              <a:spcAft>
                <a:spcPts val="0"/>
              </a:spcAft>
              <a:buNone/>
            </a:pPr>
            <a:br>
              <a:rPr lang="en">
                <a:solidFill>
                  <a:srgbClr val="EFEFEF"/>
                </a:solidFill>
                <a:latin typeface="Inter"/>
                <a:ea typeface="Inter"/>
                <a:cs typeface="Inter"/>
                <a:sym typeface="Inter"/>
              </a:rPr>
            </a:br>
            <a:r>
              <a:rPr lang="en">
                <a:solidFill>
                  <a:srgbClr val="CC0000"/>
                </a:solidFill>
                <a:latin typeface="Inter"/>
                <a:ea typeface="Inter"/>
                <a:cs typeface="Inter"/>
                <a:sym typeface="Inter"/>
              </a:rPr>
              <a:t>Cons</a:t>
            </a:r>
            <a:endParaRPr>
              <a:solidFill>
                <a:srgbClr val="CC0000"/>
              </a:solidFill>
              <a:latin typeface="Inter"/>
              <a:ea typeface="Inter"/>
              <a:cs typeface="Inter"/>
              <a:sym typeface="Inter"/>
            </a:endParaRPr>
          </a:p>
          <a:p>
            <a:pPr indent="0" lvl="0" marL="0" rtl="0" algn="l">
              <a:spcBef>
                <a:spcPts val="0"/>
              </a:spcBef>
              <a:spcAft>
                <a:spcPts val="0"/>
              </a:spcAft>
              <a:buNone/>
            </a:pPr>
            <a:r>
              <a:rPr lang="en">
                <a:solidFill>
                  <a:srgbClr val="CC0000"/>
                </a:solidFill>
                <a:latin typeface="Inter"/>
                <a:ea typeface="Inter"/>
                <a:cs typeface="Inter"/>
                <a:sym typeface="Inter"/>
              </a:rPr>
              <a:t>  -</a:t>
            </a:r>
            <a:r>
              <a:rPr lang="en">
                <a:solidFill>
                  <a:srgbClr val="EFEFEF"/>
                </a:solidFill>
                <a:latin typeface="Inter"/>
                <a:ea typeface="Inter"/>
                <a:cs typeface="Inter"/>
                <a:sym typeface="Inter"/>
              </a:rPr>
              <a:t> Does it offer guarantees?</a:t>
            </a:r>
            <a:br>
              <a:rPr lang="en">
                <a:solidFill>
                  <a:srgbClr val="EFEFEF"/>
                </a:solidFill>
                <a:latin typeface="Inter"/>
                <a:ea typeface="Inter"/>
                <a:cs typeface="Inter"/>
                <a:sym typeface="Inter"/>
              </a:rPr>
            </a:br>
            <a:r>
              <a:rPr lang="en">
                <a:solidFill>
                  <a:srgbClr val="EFEFEF"/>
                </a:solidFill>
                <a:latin typeface="Inter"/>
                <a:ea typeface="Inter"/>
                <a:cs typeface="Inter"/>
                <a:sym typeface="Inter"/>
              </a:rPr>
              <a:t>     (tried a weak variant, it failed eventually)</a:t>
            </a:r>
            <a:br>
              <a:rPr lang="en">
                <a:solidFill>
                  <a:srgbClr val="EFEFEF"/>
                </a:solidFill>
                <a:latin typeface="Inter"/>
                <a:ea typeface="Inter"/>
                <a:cs typeface="Inter"/>
                <a:sym typeface="Inter"/>
              </a:rPr>
            </a:br>
            <a:br>
              <a:rPr lang="en">
                <a:solidFill>
                  <a:srgbClr val="EFEFEF"/>
                </a:solidFill>
                <a:latin typeface="Inter"/>
                <a:ea typeface="Inter"/>
                <a:cs typeface="Inter"/>
                <a:sym typeface="Inter"/>
              </a:rPr>
            </a:br>
            <a:r>
              <a:rPr lang="en">
                <a:solidFill>
                  <a:srgbClr val="EFEFEF"/>
                </a:solidFill>
                <a:latin typeface="Inter"/>
                <a:ea typeface="Inter"/>
                <a:cs typeface="Inter"/>
                <a:sym typeface="Inter"/>
              </a:rPr>
              <a:t>        </a:t>
            </a:r>
            <a:r>
              <a:rPr b="1" i="1" lang="en">
                <a:solidFill>
                  <a:srgbClr val="EFEFEF"/>
                </a:solidFill>
                <a:latin typeface="Inter"/>
                <a:ea typeface="Inter"/>
                <a:cs typeface="Inter"/>
                <a:sym typeface="Inter"/>
              </a:rPr>
              <a:t>Question: </a:t>
            </a:r>
            <a:r>
              <a:rPr i="1" lang="en">
                <a:solidFill>
                  <a:srgbClr val="EFEFEF"/>
                </a:solidFill>
                <a:latin typeface="Inter"/>
                <a:ea typeface="Inter"/>
                <a:cs typeface="Inter"/>
                <a:sym typeface="Inter"/>
              </a:rPr>
              <a:t>Could it be generalized by</a:t>
            </a:r>
            <a:br>
              <a:rPr i="1" lang="en">
                <a:solidFill>
                  <a:srgbClr val="EFEFEF"/>
                </a:solidFill>
                <a:latin typeface="Inter"/>
                <a:ea typeface="Inter"/>
                <a:cs typeface="Inter"/>
                <a:sym typeface="Inter"/>
              </a:rPr>
            </a:br>
            <a:r>
              <a:rPr i="1" lang="en">
                <a:solidFill>
                  <a:srgbClr val="EFEFEF"/>
                </a:solidFill>
                <a:latin typeface="Inter"/>
                <a:ea typeface="Inter"/>
                <a:cs typeface="Inter"/>
                <a:sym typeface="Inter"/>
              </a:rPr>
              <a:t>           Owen Scrambling on the indices?</a:t>
            </a:r>
            <a:endParaRPr i="1">
              <a:solidFill>
                <a:srgbClr val="EFEFEF"/>
              </a:solidFill>
              <a:latin typeface="Inter"/>
              <a:ea typeface="Inter"/>
              <a:cs typeface="Inter"/>
              <a:sym typeface="Inter"/>
            </a:endParaRPr>
          </a:p>
        </p:txBody>
      </p:sp>
      <p:cxnSp>
        <p:nvCxnSpPr>
          <p:cNvPr id="2381" name="Google Shape;2381;p127"/>
          <p:cNvCxnSpPr/>
          <p:nvPr/>
        </p:nvCxnSpPr>
        <p:spPr>
          <a:xfrm rot="10800000">
            <a:off x="4568850" y="2021625"/>
            <a:ext cx="0" cy="2487600"/>
          </a:xfrm>
          <a:prstGeom prst="straightConnector1">
            <a:avLst/>
          </a:prstGeom>
          <a:noFill/>
          <a:ln cap="flat" cmpd="sng" w="9525">
            <a:solidFill>
              <a:srgbClr val="CCCCCC"/>
            </a:solidFill>
            <a:prstDash val="solid"/>
            <a:round/>
            <a:headEnd len="med" w="med" type="none"/>
            <a:tailEnd len="med" w="med" type="none"/>
          </a:ln>
        </p:spPr>
      </p:cxn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5" name="Shape 2385"/>
        <p:cNvGrpSpPr/>
        <p:nvPr/>
      </p:nvGrpSpPr>
      <p:grpSpPr>
        <a:xfrm>
          <a:off x="0" y="0"/>
          <a:ext cx="0" cy="0"/>
          <a:chOff x="0" y="0"/>
          <a:chExt cx="0" cy="0"/>
        </a:xfrm>
      </p:grpSpPr>
      <p:sp>
        <p:nvSpPr>
          <p:cNvPr id="2386" name="Google Shape;2386;p128"/>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Conclusion on the Padding strategy</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387" name="Google Shape;2387;p128"/>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388" name="Google Shape;2388;p128"/>
          <p:cNvSpPr txBox="1"/>
          <p:nvPr/>
        </p:nvSpPr>
        <p:spPr>
          <a:xfrm>
            <a:off x="404250" y="1150700"/>
            <a:ext cx="8027700" cy="74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EFEFEF"/>
                </a:solidFill>
                <a:latin typeface="Inter"/>
                <a:ea typeface="Inter"/>
                <a:cs typeface="Inter"/>
                <a:sym typeface="Inter"/>
              </a:rPr>
              <a:t>While it is great to maintain optimal properties on targeted 2D projections, there is no fully satisfying approach to get rid of correlation issues between dimensions</a:t>
            </a:r>
            <a:endParaRPr sz="1800">
              <a:solidFill>
                <a:srgbClr val="EFEFEF"/>
              </a:solidFill>
              <a:latin typeface="Inter"/>
              <a:ea typeface="Inter"/>
              <a:cs typeface="Inter"/>
              <a:sym typeface="Inte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2" name="Shape 2392"/>
        <p:cNvGrpSpPr/>
        <p:nvPr/>
      </p:nvGrpSpPr>
      <p:grpSpPr>
        <a:xfrm>
          <a:off x="0" y="0"/>
          <a:ext cx="0" cy="0"/>
          <a:chOff x="0" y="0"/>
          <a:chExt cx="0" cy="0"/>
        </a:xfrm>
      </p:grpSpPr>
      <p:sp>
        <p:nvSpPr>
          <p:cNvPr id="2393" name="Google Shape;2393;p129"/>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Conclusion on the Padding strategy</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394" name="Google Shape;2394;p129"/>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395" name="Google Shape;2395;p129"/>
          <p:cNvSpPr txBox="1"/>
          <p:nvPr/>
        </p:nvSpPr>
        <p:spPr>
          <a:xfrm>
            <a:off x="404250" y="1150700"/>
            <a:ext cx="8027700" cy="343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EFEFEF"/>
                </a:solidFill>
                <a:latin typeface="Inter"/>
                <a:ea typeface="Inter"/>
                <a:cs typeface="Inter"/>
                <a:sym typeface="Inter"/>
              </a:rPr>
              <a:t>While it is great to maintain optimal properties on targeted 2D projections, there is no fully satisfying approach to get rid of correlation issues between dimensions</a:t>
            </a:r>
            <a:endParaRPr sz="1600">
              <a:solidFill>
                <a:srgbClr val="EFEFEF"/>
              </a:solidFill>
              <a:latin typeface="Inter"/>
              <a:ea typeface="Inter"/>
              <a:cs typeface="Inter"/>
              <a:sym typeface="Inter"/>
            </a:endParaRPr>
          </a:p>
          <a:p>
            <a:pPr indent="0" lvl="0" marL="0" rtl="0" algn="l">
              <a:spcBef>
                <a:spcPts val="0"/>
              </a:spcBef>
              <a:spcAft>
                <a:spcPts val="0"/>
              </a:spcAft>
              <a:buNone/>
            </a:pPr>
            <a:br>
              <a:rPr lang="en" sz="1600">
                <a:solidFill>
                  <a:srgbClr val="EFEFEF"/>
                </a:solidFill>
                <a:latin typeface="Inter"/>
                <a:ea typeface="Inter"/>
                <a:cs typeface="Inter"/>
                <a:sym typeface="Inter"/>
              </a:rPr>
            </a:br>
            <a:r>
              <a:rPr i="1" lang="en" sz="1600">
                <a:solidFill>
                  <a:srgbClr val="EFEFEF"/>
                </a:solidFill>
                <a:latin typeface="Inter"/>
                <a:ea typeface="Inter"/>
                <a:cs typeface="Inter"/>
                <a:sym typeface="Inter"/>
              </a:rPr>
              <a:t>Correlated Multi-Jittered Sampling</a:t>
            </a:r>
            <a:r>
              <a:rPr lang="en" sz="1600">
                <a:solidFill>
                  <a:srgbClr val="EFEFEF"/>
                </a:solidFill>
                <a:latin typeface="Inter"/>
                <a:ea typeface="Inter"/>
                <a:cs typeface="Inter"/>
                <a:sym typeface="Inter"/>
              </a:rPr>
              <a:t> </a:t>
            </a:r>
            <a:r>
              <a:rPr b="1" lang="en" sz="1600">
                <a:solidFill>
                  <a:srgbClr val="EFEFEF"/>
                </a:solidFill>
                <a:latin typeface="Inter"/>
                <a:ea typeface="Inter"/>
                <a:cs typeface="Inter"/>
                <a:sym typeface="Inter"/>
              </a:rPr>
              <a:t>[Kensler 2013]</a:t>
            </a:r>
            <a:endParaRPr b="1" sz="1600">
              <a:solidFill>
                <a:srgbClr val="EFEFEF"/>
              </a:solidFill>
              <a:latin typeface="Inter"/>
              <a:ea typeface="Inter"/>
              <a:cs typeface="Inter"/>
              <a:sym typeface="Inter"/>
            </a:endParaRPr>
          </a:p>
          <a:p>
            <a:pPr indent="-311150" lvl="0" marL="457200" rtl="0" algn="l">
              <a:spcBef>
                <a:spcPts val="0"/>
              </a:spcBef>
              <a:spcAft>
                <a:spcPts val="0"/>
              </a:spcAft>
              <a:buClr>
                <a:srgbClr val="EFEFEF"/>
              </a:buClr>
              <a:buSzPts val="1300"/>
              <a:buFont typeface="Inter"/>
              <a:buChar char="●"/>
            </a:pPr>
            <a:r>
              <a:rPr lang="en" sz="1300">
                <a:solidFill>
                  <a:srgbClr val="EFEFEF"/>
                </a:solidFill>
                <a:latin typeface="Inter"/>
                <a:ea typeface="Inter"/>
                <a:cs typeface="Inter"/>
                <a:sym typeface="Inter"/>
              </a:rPr>
              <a:t>Sets of stratified points of size MxN</a:t>
            </a:r>
            <a:r>
              <a:rPr lang="en" sz="1600">
                <a:solidFill>
                  <a:srgbClr val="EFEFEF"/>
                </a:solidFill>
                <a:latin typeface="Inter"/>
                <a:ea typeface="Inter"/>
                <a:cs typeface="Inter"/>
                <a:sym typeface="Inter"/>
              </a:rPr>
              <a:t> </a:t>
            </a:r>
            <a:endParaRPr sz="1600">
              <a:solidFill>
                <a:srgbClr val="EFEFEF"/>
              </a:solidFill>
              <a:latin typeface="Inter"/>
              <a:ea typeface="Inter"/>
              <a:cs typeface="Inter"/>
              <a:sym typeface="Inter"/>
            </a:endParaRPr>
          </a:p>
          <a:p>
            <a:pPr indent="-311150" lvl="0" marL="457200" rtl="0" algn="l">
              <a:spcBef>
                <a:spcPts val="0"/>
              </a:spcBef>
              <a:spcAft>
                <a:spcPts val="0"/>
              </a:spcAft>
              <a:buClr>
                <a:srgbClr val="EFEFEF"/>
              </a:buClr>
              <a:buSzPts val="1300"/>
              <a:buFont typeface="Inter"/>
              <a:buChar char="●"/>
            </a:pPr>
            <a:r>
              <a:rPr lang="en" sz="1300">
                <a:solidFill>
                  <a:srgbClr val="EFEFEF"/>
                </a:solidFill>
                <a:latin typeface="Inter"/>
                <a:ea typeface="Inter"/>
                <a:cs typeface="Inter"/>
                <a:sym typeface="Inter"/>
              </a:rPr>
              <a:t>Padding and some form of progressive sampling made possible by a hash-based permutation</a:t>
            </a:r>
            <a:endParaRPr sz="1300">
              <a:solidFill>
                <a:srgbClr val="EFEFEF"/>
              </a:solidFill>
              <a:latin typeface="Inter"/>
              <a:ea typeface="Inter"/>
              <a:cs typeface="Inter"/>
              <a:sym typeface="Inter"/>
            </a:endParaRPr>
          </a:p>
          <a:p>
            <a:pPr indent="0" lvl="0" marL="0" rtl="0" algn="l">
              <a:spcBef>
                <a:spcPts val="0"/>
              </a:spcBef>
              <a:spcAft>
                <a:spcPts val="0"/>
              </a:spcAft>
              <a:buNone/>
            </a:pPr>
            <a:r>
              <a:t/>
            </a:r>
            <a:endParaRPr sz="1300">
              <a:solidFill>
                <a:srgbClr val="EFEFEF"/>
              </a:solidFill>
              <a:latin typeface="Inter"/>
              <a:ea typeface="Inter"/>
              <a:cs typeface="Inter"/>
              <a:sym typeface="Int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58"/>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Ray Tracing: from offline to real-time</a:t>
            </a:r>
            <a:endParaRPr/>
          </a:p>
        </p:txBody>
      </p:sp>
      <p:sp>
        <p:nvSpPr>
          <p:cNvPr id="589" name="Google Shape;589;p58"/>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590" name="Google Shape;590;p58"/>
          <p:cNvSpPr/>
          <p:nvPr/>
        </p:nvSpPr>
        <p:spPr>
          <a:xfrm>
            <a:off x="1075141" y="1158475"/>
            <a:ext cx="3427200" cy="15924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58"/>
          <p:cNvSpPr/>
          <p:nvPr/>
        </p:nvSpPr>
        <p:spPr>
          <a:xfrm>
            <a:off x="1075141" y="2846530"/>
            <a:ext cx="3427200" cy="15924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58"/>
          <p:cNvSpPr/>
          <p:nvPr/>
        </p:nvSpPr>
        <p:spPr>
          <a:xfrm>
            <a:off x="4607868" y="1158475"/>
            <a:ext cx="3427200" cy="15924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58"/>
          <p:cNvSpPr/>
          <p:nvPr/>
        </p:nvSpPr>
        <p:spPr>
          <a:xfrm>
            <a:off x="4607868" y="2846530"/>
            <a:ext cx="3427200" cy="15924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58"/>
          <p:cNvSpPr txBox="1"/>
          <p:nvPr/>
        </p:nvSpPr>
        <p:spPr>
          <a:xfrm>
            <a:off x="1040020" y="1103125"/>
            <a:ext cx="30861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EFEFEF"/>
                </a:solidFill>
                <a:latin typeface="Inter"/>
                <a:ea typeface="Inter"/>
                <a:cs typeface="Inter"/>
                <a:sym typeface="Inter"/>
              </a:rPr>
              <a:t>Choose your rays wisely</a:t>
            </a:r>
            <a:endParaRPr b="1" sz="1500">
              <a:solidFill>
                <a:srgbClr val="EFEFEF"/>
              </a:solidFill>
              <a:latin typeface="Inter"/>
              <a:ea typeface="Inter"/>
              <a:cs typeface="Inter"/>
              <a:sym typeface="Inter"/>
            </a:endParaRPr>
          </a:p>
        </p:txBody>
      </p:sp>
      <p:sp>
        <p:nvSpPr>
          <p:cNvPr id="595" name="Google Shape;595;p58"/>
          <p:cNvSpPr txBox="1"/>
          <p:nvPr/>
        </p:nvSpPr>
        <p:spPr>
          <a:xfrm>
            <a:off x="4594624" y="1103125"/>
            <a:ext cx="3427200" cy="6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EFEFEF"/>
                </a:solidFill>
                <a:latin typeface="Inter"/>
                <a:ea typeface="Inter"/>
                <a:cs typeface="Inter"/>
                <a:sym typeface="Inter"/>
              </a:rPr>
              <a:t>Choose your (not) RND numbers carefully</a:t>
            </a:r>
            <a:endParaRPr b="1">
              <a:solidFill>
                <a:srgbClr val="EFEFEF"/>
              </a:solidFill>
              <a:latin typeface="Inter"/>
              <a:ea typeface="Inter"/>
              <a:cs typeface="Inter"/>
              <a:sym typeface="Inter"/>
            </a:endParaRPr>
          </a:p>
        </p:txBody>
      </p:sp>
      <p:sp>
        <p:nvSpPr>
          <p:cNvPr id="596" name="Google Shape;596;p58"/>
          <p:cNvSpPr txBox="1"/>
          <p:nvPr/>
        </p:nvSpPr>
        <p:spPr>
          <a:xfrm>
            <a:off x="1047193" y="2794303"/>
            <a:ext cx="3427200" cy="6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EFEFEF"/>
                </a:solidFill>
                <a:latin typeface="Inter"/>
                <a:ea typeface="Inter"/>
                <a:cs typeface="Inter"/>
                <a:sym typeface="Inter"/>
              </a:rPr>
              <a:t>Spend your ray budget where it’s most useful</a:t>
            </a:r>
            <a:endParaRPr b="1">
              <a:solidFill>
                <a:srgbClr val="EFEFEF"/>
              </a:solidFill>
              <a:latin typeface="Inter"/>
              <a:ea typeface="Inter"/>
              <a:cs typeface="Inter"/>
              <a:sym typeface="Inter"/>
            </a:endParaRPr>
          </a:p>
        </p:txBody>
      </p:sp>
      <p:sp>
        <p:nvSpPr>
          <p:cNvPr id="597" name="Google Shape;597;p58"/>
          <p:cNvSpPr txBox="1"/>
          <p:nvPr/>
        </p:nvSpPr>
        <p:spPr>
          <a:xfrm>
            <a:off x="4572623" y="2806452"/>
            <a:ext cx="3427200" cy="6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EFEFEF"/>
                </a:solidFill>
                <a:latin typeface="Inter"/>
                <a:ea typeface="Inter"/>
                <a:cs typeface="Inter"/>
                <a:sym typeface="Inter"/>
              </a:rPr>
              <a:t>Understand and defend against error</a:t>
            </a:r>
            <a:endParaRPr b="1">
              <a:solidFill>
                <a:srgbClr val="EFEFEF"/>
              </a:solidFill>
              <a:latin typeface="Inter"/>
              <a:ea typeface="Inter"/>
              <a:cs typeface="Inter"/>
              <a:sym typeface="Inter"/>
            </a:endParaRPr>
          </a:p>
        </p:txBody>
      </p:sp>
      <p:sp>
        <p:nvSpPr>
          <p:cNvPr id="598" name="Google Shape;598;p58"/>
          <p:cNvSpPr txBox="1"/>
          <p:nvPr/>
        </p:nvSpPr>
        <p:spPr>
          <a:xfrm>
            <a:off x="1116225" y="1560325"/>
            <a:ext cx="3353400" cy="1038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Monte Carlo integration</a:t>
            </a:r>
            <a:endParaRPr>
              <a:solidFill>
                <a:srgbClr val="EFEFEF"/>
              </a:solidFill>
              <a:latin typeface="Inter"/>
              <a:ea typeface="Inter"/>
              <a:cs typeface="Inter"/>
              <a:sym typeface="Inter"/>
            </a:endParaRPr>
          </a:p>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Variance, error</a:t>
            </a:r>
            <a:endParaRPr>
              <a:solidFill>
                <a:srgbClr val="EFEFEF"/>
              </a:solidFill>
              <a:latin typeface="Inter"/>
              <a:ea typeface="Inter"/>
              <a:cs typeface="Inter"/>
              <a:sym typeface="Inter"/>
            </a:endParaRPr>
          </a:p>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Importance sampling</a:t>
            </a:r>
            <a:endParaRPr>
              <a:solidFill>
                <a:srgbClr val="EFEFEF"/>
              </a:solidFill>
              <a:latin typeface="Inter"/>
              <a:ea typeface="Inter"/>
              <a:cs typeface="Inter"/>
              <a:sym typeface="Inter"/>
            </a:endParaRPr>
          </a:p>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Multiple importance sampling</a:t>
            </a:r>
            <a:br>
              <a:rPr lang="en">
                <a:solidFill>
                  <a:srgbClr val="EFEFEF"/>
                </a:solidFill>
                <a:latin typeface="Inter"/>
                <a:ea typeface="Inter"/>
                <a:cs typeface="Inter"/>
                <a:sym typeface="Inter"/>
              </a:rPr>
            </a:br>
            <a:endParaRPr>
              <a:solidFill>
                <a:srgbClr val="EFEFEF"/>
              </a:solidFill>
              <a:latin typeface="Inter"/>
              <a:ea typeface="Inter"/>
              <a:cs typeface="Inter"/>
              <a:sym typeface="Inter"/>
            </a:endParaRPr>
          </a:p>
        </p:txBody>
      </p:sp>
      <p:sp>
        <p:nvSpPr>
          <p:cNvPr id="599" name="Google Shape;599;p58"/>
          <p:cNvSpPr txBox="1"/>
          <p:nvPr/>
        </p:nvSpPr>
        <p:spPr>
          <a:xfrm>
            <a:off x="4621425" y="1712725"/>
            <a:ext cx="3353400" cy="1038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Domain warping </a:t>
            </a:r>
            <a:r>
              <a:rPr b="1" lang="en">
                <a:solidFill>
                  <a:schemeClr val="lt1"/>
                </a:solidFill>
                <a:latin typeface="Inter"/>
                <a:ea typeface="Inter"/>
                <a:cs typeface="Inter"/>
                <a:sym typeface="Inter"/>
              </a:rPr>
              <a:t>[Pharr 2019]</a:t>
            </a:r>
            <a:endParaRPr>
              <a:solidFill>
                <a:srgbClr val="EFEFEF"/>
              </a:solidFill>
              <a:latin typeface="Inter"/>
              <a:ea typeface="Inter"/>
              <a:cs typeface="Inter"/>
              <a:sym typeface="Inter"/>
            </a:endParaRPr>
          </a:p>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Quasi-random sequences</a:t>
            </a:r>
            <a:endParaRPr>
              <a:solidFill>
                <a:srgbClr val="EFEFEF"/>
              </a:solidFill>
              <a:latin typeface="Inter"/>
              <a:ea typeface="Inter"/>
              <a:cs typeface="Inter"/>
              <a:sym typeface="Inter"/>
            </a:endParaRPr>
          </a:p>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Low discrepancy, stratification</a:t>
            </a:r>
            <a:endParaRPr>
              <a:solidFill>
                <a:srgbClr val="EFEFEF"/>
              </a:solidFill>
              <a:latin typeface="Inter"/>
              <a:ea typeface="Inter"/>
              <a:cs typeface="Inter"/>
              <a:sym typeface="Inter"/>
            </a:endParaRPr>
          </a:p>
          <a:p>
            <a:pPr indent="0" lvl="0" marL="457200" rtl="0" algn="l">
              <a:spcBef>
                <a:spcPts val="0"/>
              </a:spcBef>
              <a:spcAft>
                <a:spcPts val="0"/>
              </a:spcAft>
              <a:buNone/>
            </a:pPr>
            <a:r>
              <a:t/>
            </a:r>
            <a:endParaRPr>
              <a:solidFill>
                <a:srgbClr val="EFEFEF"/>
              </a:solidFill>
              <a:latin typeface="Inter"/>
              <a:ea typeface="Inter"/>
              <a:cs typeface="Inter"/>
              <a:sym typeface="Inter"/>
            </a:endParaRPr>
          </a:p>
          <a:p>
            <a:pPr indent="0" lvl="0" marL="457200" rtl="0" algn="l">
              <a:spcBef>
                <a:spcPts val="0"/>
              </a:spcBef>
              <a:spcAft>
                <a:spcPts val="0"/>
              </a:spcAft>
              <a:buNone/>
            </a:pPr>
            <a:r>
              <a:t/>
            </a:r>
            <a:endParaRPr>
              <a:solidFill>
                <a:srgbClr val="EFEFEF"/>
              </a:solidFill>
              <a:latin typeface="Inter"/>
              <a:ea typeface="Inter"/>
              <a:cs typeface="Inter"/>
              <a:sym typeface="Inter"/>
            </a:endParaRPr>
          </a:p>
        </p:txBody>
      </p:sp>
      <p:sp>
        <p:nvSpPr>
          <p:cNvPr id="600" name="Google Shape;600;p58"/>
          <p:cNvSpPr txBox="1"/>
          <p:nvPr/>
        </p:nvSpPr>
        <p:spPr>
          <a:xfrm>
            <a:off x="1116225" y="3617725"/>
            <a:ext cx="2503200" cy="536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Adaptive Sampling</a:t>
            </a:r>
            <a:br>
              <a:rPr lang="en">
                <a:solidFill>
                  <a:srgbClr val="EFEFEF"/>
                </a:solidFill>
                <a:latin typeface="Inter"/>
                <a:ea typeface="Inter"/>
                <a:cs typeface="Inter"/>
                <a:sym typeface="Inter"/>
              </a:rPr>
            </a:br>
            <a:endParaRPr>
              <a:solidFill>
                <a:srgbClr val="EFEFEF"/>
              </a:solidFill>
              <a:latin typeface="Inter"/>
              <a:ea typeface="Inter"/>
              <a:cs typeface="Inter"/>
              <a:sym typeface="Inter"/>
            </a:endParaRPr>
          </a:p>
        </p:txBody>
      </p:sp>
      <p:sp>
        <p:nvSpPr>
          <p:cNvPr id="601" name="Google Shape;601;p58"/>
          <p:cNvSpPr txBox="1"/>
          <p:nvPr/>
        </p:nvSpPr>
        <p:spPr>
          <a:xfrm>
            <a:off x="4621425" y="3530809"/>
            <a:ext cx="3353400" cy="677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Intensity clamping</a:t>
            </a:r>
            <a:endParaRPr>
              <a:solidFill>
                <a:srgbClr val="EFEFEF"/>
              </a:solidFill>
              <a:latin typeface="Inter"/>
              <a:ea typeface="Inter"/>
              <a:cs typeface="Inter"/>
              <a:sym typeface="Inter"/>
            </a:endParaRPr>
          </a:p>
          <a:p>
            <a:pPr indent="-317500" lvl="0" marL="457200" rtl="0" algn="l">
              <a:spcBef>
                <a:spcPts val="0"/>
              </a:spcBef>
              <a:spcAft>
                <a:spcPts val="0"/>
              </a:spcAft>
              <a:buClr>
                <a:srgbClr val="EFEFEF"/>
              </a:buClr>
              <a:buSzPts val="1400"/>
              <a:buFont typeface="Inter"/>
              <a:buChar char="●"/>
            </a:pPr>
            <a:r>
              <a:rPr lang="en">
                <a:solidFill>
                  <a:srgbClr val="EFEFEF"/>
                </a:solidFill>
                <a:latin typeface="Inter"/>
                <a:ea typeface="Inter"/>
                <a:cs typeface="Inter"/>
                <a:sym typeface="Inter"/>
              </a:rPr>
              <a:t>Path regularization</a:t>
            </a:r>
            <a:endParaRPr>
              <a:solidFill>
                <a:srgbClr val="EFEFEF"/>
              </a:solidFill>
              <a:latin typeface="Inter"/>
              <a:ea typeface="Inter"/>
              <a:cs typeface="Inter"/>
              <a:sym typeface="Inter"/>
            </a:endParaRPr>
          </a:p>
          <a:p>
            <a:pPr indent="0" lvl="0" marL="457200" rtl="0" algn="l">
              <a:spcBef>
                <a:spcPts val="0"/>
              </a:spcBef>
              <a:spcAft>
                <a:spcPts val="0"/>
              </a:spcAft>
              <a:buNone/>
            </a:pPr>
            <a:r>
              <a:t/>
            </a:r>
            <a:endParaRPr>
              <a:solidFill>
                <a:srgbClr val="EFEFEF"/>
              </a:solidFill>
              <a:latin typeface="Inter"/>
              <a:ea typeface="Inter"/>
              <a:cs typeface="Inter"/>
              <a:sym typeface="Inte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9" name="Shape 2399"/>
        <p:cNvGrpSpPr/>
        <p:nvPr/>
      </p:nvGrpSpPr>
      <p:grpSpPr>
        <a:xfrm>
          <a:off x="0" y="0"/>
          <a:ext cx="0" cy="0"/>
          <a:chOff x="0" y="0"/>
          <a:chExt cx="0" cy="0"/>
        </a:xfrm>
      </p:grpSpPr>
      <p:sp>
        <p:nvSpPr>
          <p:cNvPr id="2400" name="Google Shape;2400;p130"/>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Conclusion on the Padding strategy</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401" name="Google Shape;2401;p130"/>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402" name="Google Shape;2402;p130"/>
          <p:cNvSpPr txBox="1"/>
          <p:nvPr/>
        </p:nvSpPr>
        <p:spPr>
          <a:xfrm>
            <a:off x="404250" y="1150700"/>
            <a:ext cx="8027700" cy="343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EFEFEF"/>
                </a:solidFill>
                <a:latin typeface="Inter"/>
                <a:ea typeface="Inter"/>
                <a:cs typeface="Inter"/>
                <a:sym typeface="Inter"/>
              </a:rPr>
              <a:t>While it is great to maintain optimal properties on targeted 2D projections, there is no fully satisfying approach to get rid of correlation issues between dimensions</a:t>
            </a:r>
            <a:endParaRPr sz="1600">
              <a:solidFill>
                <a:srgbClr val="EFEFEF"/>
              </a:solidFill>
              <a:latin typeface="Inter"/>
              <a:ea typeface="Inter"/>
              <a:cs typeface="Inter"/>
              <a:sym typeface="Inter"/>
            </a:endParaRPr>
          </a:p>
          <a:p>
            <a:pPr indent="0" lvl="0" marL="0" rtl="0" algn="l">
              <a:spcBef>
                <a:spcPts val="0"/>
              </a:spcBef>
              <a:spcAft>
                <a:spcPts val="0"/>
              </a:spcAft>
              <a:buNone/>
            </a:pPr>
            <a:br>
              <a:rPr lang="en" sz="1600">
                <a:solidFill>
                  <a:srgbClr val="EFEFEF"/>
                </a:solidFill>
                <a:latin typeface="Inter"/>
                <a:ea typeface="Inter"/>
                <a:cs typeface="Inter"/>
                <a:sym typeface="Inter"/>
              </a:rPr>
            </a:br>
            <a:r>
              <a:rPr i="1" lang="en" sz="1600">
                <a:solidFill>
                  <a:srgbClr val="EFEFEF"/>
                </a:solidFill>
                <a:latin typeface="Inter"/>
                <a:ea typeface="Inter"/>
                <a:cs typeface="Inter"/>
                <a:sym typeface="Inter"/>
              </a:rPr>
              <a:t>Correlated Multi-Jittered Sampling</a:t>
            </a:r>
            <a:r>
              <a:rPr lang="en" sz="1600">
                <a:solidFill>
                  <a:srgbClr val="EFEFEF"/>
                </a:solidFill>
                <a:latin typeface="Inter"/>
                <a:ea typeface="Inter"/>
                <a:cs typeface="Inter"/>
                <a:sym typeface="Inter"/>
              </a:rPr>
              <a:t> </a:t>
            </a:r>
            <a:r>
              <a:rPr b="1" lang="en" sz="1600">
                <a:solidFill>
                  <a:srgbClr val="EFEFEF"/>
                </a:solidFill>
                <a:latin typeface="Inter"/>
                <a:ea typeface="Inter"/>
                <a:cs typeface="Inter"/>
                <a:sym typeface="Inter"/>
              </a:rPr>
              <a:t>[Kensler 2013]</a:t>
            </a:r>
            <a:endParaRPr b="1" sz="1600">
              <a:solidFill>
                <a:srgbClr val="EFEFEF"/>
              </a:solidFill>
              <a:latin typeface="Inter"/>
              <a:ea typeface="Inter"/>
              <a:cs typeface="Inter"/>
              <a:sym typeface="Inter"/>
            </a:endParaRPr>
          </a:p>
          <a:p>
            <a:pPr indent="-311150" lvl="0" marL="457200" rtl="0" algn="l">
              <a:spcBef>
                <a:spcPts val="0"/>
              </a:spcBef>
              <a:spcAft>
                <a:spcPts val="0"/>
              </a:spcAft>
              <a:buClr>
                <a:srgbClr val="EFEFEF"/>
              </a:buClr>
              <a:buSzPts val="1300"/>
              <a:buFont typeface="Inter"/>
              <a:buChar char="●"/>
            </a:pPr>
            <a:r>
              <a:rPr lang="en" sz="1300">
                <a:solidFill>
                  <a:srgbClr val="EFEFEF"/>
                </a:solidFill>
                <a:latin typeface="Inter"/>
                <a:ea typeface="Inter"/>
                <a:cs typeface="Inter"/>
                <a:sym typeface="Inter"/>
              </a:rPr>
              <a:t>Sets of stratified points of size MxN</a:t>
            </a:r>
            <a:r>
              <a:rPr lang="en" sz="1600">
                <a:solidFill>
                  <a:srgbClr val="EFEFEF"/>
                </a:solidFill>
                <a:latin typeface="Inter"/>
                <a:ea typeface="Inter"/>
                <a:cs typeface="Inter"/>
                <a:sym typeface="Inter"/>
              </a:rPr>
              <a:t> </a:t>
            </a:r>
            <a:endParaRPr sz="1600">
              <a:solidFill>
                <a:srgbClr val="EFEFEF"/>
              </a:solidFill>
              <a:latin typeface="Inter"/>
              <a:ea typeface="Inter"/>
              <a:cs typeface="Inter"/>
              <a:sym typeface="Inter"/>
            </a:endParaRPr>
          </a:p>
          <a:p>
            <a:pPr indent="-311150" lvl="0" marL="457200" rtl="0" algn="l">
              <a:spcBef>
                <a:spcPts val="0"/>
              </a:spcBef>
              <a:spcAft>
                <a:spcPts val="0"/>
              </a:spcAft>
              <a:buClr>
                <a:srgbClr val="EFEFEF"/>
              </a:buClr>
              <a:buSzPts val="1300"/>
              <a:buFont typeface="Inter"/>
              <a:buChar char="●"/>
            </a:pPr>
            <a:r>
              <a:rPr lang="en" sz="1300">
                <a:solidFill>
                  <a:srgbClr val="EFEFEF"/>
                </a:solidFill>
                <a:latin typeface="Inter"/>
                <a:ea typeface="Inter"/>
                <a:cs typeface="Inter"/>
                <a:sym typeface="Inter"/>
              </a:rPr>
              <a:t>Padding and some form of progressive sampling made possible by a hash-based permutation</a:t>
            </a:r>
            <a:endParaRPr sz="1300">
              <a:solidFill>
                <a:srgbClr val="EFEFEF"/>
              </a:solidFill>
              <a:latin typeface="Inter"/>
              <a:ea typeface="Inter"/>
              <a:cs typeface="Inter"/>
              <a:sym typeface="Inter"/>
            </a:endParaRPr>
          </a:p>
          <a:p>
            <a:pPr indent="0" lvl="0" marL="0" rtl="0" algn="l">
              <a:spcBef>
                <a:spcPts val="0"/>
              </a:spcBef>
              <a:spcAft>
                <a:spcPts val="0"/>
              </a:spcAft>
              <a:buNone/>
            </a:pPr>
            <a:r>
              <a:t/>
            </a:r>
            <a:endParaRPr sz="1300">
              <a:solidFill>
                <a:srgbClr val="EFEFEF"/>
              </a:solidFill>
              <a:latin typeface="Inter"/>
              <a:ea typeface="Inter"/>
              <a:cs typeface="Inter"/>
              <a:sym typeface="Inter"/>
            </a:endParaRPr>
          </a:p>
          <a:p>
            <a:pPr indent="0" lvl="0" marL="0" rtl="0" algn="l">
              <a:spcBef>
                <a:spcPts val="0"/>
              </a:spcBef>
              <a:spcAft>
                <a:spcPts val="0"/>
              </a:spcAft>
              <a:buNone/>
            </a:pPr>
            <a:r>
              <a:rPr i="1" lang="en" sz="1600">
                <a:solidFill>
                  <a:schemeClr val="lt1"/>
                </a:solidFill>
                <a:latin typeface="Inter"/>
                <a:ea typeface="Inter"/>
                <a:cs typeface="Inter"/>
                <a:sym typeface="Inter"/>
              </a:rPr>
              <a:t>Progressive Multi-Jittered Sample Sequences</a:t>
            </a:r>
            <a:r>
              <a:rPr lang="en" sz="1600">
                <a:solidFill>
                  <a:schemeClr val="lt1"/>
                </a:solidFill>
                <a:latin typeface="Inter"/>
                <a:ea typeface="Inter"/>
                <a:cs typeface="Inter"/>
                <a:sym typeface="Inter"/>
              </a:rPr>
              <a:t> </a:t>
            </a:r>
            <a:r>
              <a:rPr b="1" lang="en" sz="1600">
                <a:solidFill>
                  <a:schemeClr val="lt1"/>
                </a:solidFill>
                <a:latin typeface="Inter"/>
                <a:ea typeface="Inter"/>
                <a:cs typeface="Inter"/>
                <a:sym typeface="Inter"/>
              </a:rPr>
              <a:t>[Christensen 2018]</a:t>
            </a:r>
            <a:endParaRPr sz="1800">
              <a:solidFill>
                <a:srgbClr val="EFEFEF"/>
              </a:solidFill>
              <a:latin typeface="Inter"/>
              <a:ea typeface="Inter"/>
              <a:cs typeface="Inter"/>
              <a:sym typeface="Inter"/>
            </a:endParaRPr>
          </a:p>
          <a:p>
            <a:pPr indent="-311150" lvl="0" marL="457200" rtl="0" algn="l">
              <a:spcBef>
                <a:spcPts val="0"/>
              </a:spcBef>
              <a:spcAft>
                <a:spcPts val="0"/>
              </a:spcAft>
              <a:buClr>
                <a:srgbClr val="EFEFEF"/>
              </a:buClr>
              <a:buSzPts val="1300"/>
              <a:buFont typeface="Inter"/>
              <a:buChar char="●"/>
            </a:pPr>
            <a:r>
              <a:rPr lang="en" sz="1300">
                <a:solidFill>
                  <a:srgbClr val="EFEFEF"/>
                </a:solidFill>
                <a:latin typeface="Inter"/>
                <a:ea typeface="Inter"/>
                <a:cs typeface="Inter"/>
                <a:sym typeface="Inter"/>
              </a:rPr>
              <a:t>Progressive sequence</a:t>
            </a:r>
            <a:r>
              <a:rPr lang="en" sz="1600">
                <a:solidFill>
                  <a:srgbClr val="EFEFEF"/>
                </a:solidFill>
                <a:latin typeface="Inter"/>
                <a:ea typeface="Inter"/>
                <a:cs typeface="Inter"/>
                <a:sym typeface="Inter"/>
              </a:rPr>
              <a:t> </a:t>
            </a:r>
            <a:endParaRPr sz="1600">
              <a:solidFill>
                <a:srgbClr val="EFEFEF"/>
              </a:solidFill>
              <a:latin typeface="Inter"/>
              <a:ea typeface="Inter"/>
              <a:cs typeface="Inter"/>
              <a:sym typeface="Inter"/>
            </a:endParaRPr>
          </a:p>
          <a:p>
            <a:pPr indent="-311150" lvl="0" marL="457200" rtl="0" algn="l">
              <a:spcBef>
                <a:spcPts val="0"/>
              </a:spcBef>
              <a:spcAft>
                <a:spcPts val="0"/>
              </a:spcAft>
              <a:buClr>
                <a:srgbClr val="EFEFEF"/>
              </a:buClr>
              <a:buSzPts val="1300"/>
              <a:buFont typeface="Inter"/>
              <a:buChar char="●"/>
            </a:pPr>
            <a:r>
              <a:rPr lang="en" sz="1300">
                <a:solidFill>
                  <a:srgbClr val="EFEFEF"/>
                </a:solidFill>
                <a:latin typeface="Inter"/>
                <a:ea typeface="Inter"/>
                <a:cs typeface="Inter"/>
                <a:sym typeface="Inter"/>
              </a:rPr>
              <a:t>Same great stratification properties as (0, 2)</a:t>
            </a:r>
            <a:endParaRPr sz="1300">
              <a:solidFill>
                <a:srgbClr val="EFEFEF"/>
              </a:solidFill>
              <a:latin typeface="Inter"/>
              <a:ea typeface="Inter"/>
              <a:cs typeface="Inter"/>
              <a:sym typeface="Inter"/>
            </a:endParaRPr>
          </a:p>
          <a:p>
            <a:pPr indent="-311150" lvl="0" marL="457200" rtl="0" algn="l">
              <a:spcBef>
                <a:spcPts val="0"/>
              </a:spcBef>
              <a:spcAft>
                <a:spcPts val="0"/>
              </a:spcAft>
              <a:buClr>
                <a:srgbClr val="EFEFEF"/>
              </a:buClr>
              <a:buSzPts val="1300"/>
              <a:buFont typeface="Inter"/>
              <a:buChar char="●"/>
            </a:pPr>
            <a:r>
              <a:rPr lang="en" sz="1300">
                <a:solidFill>
                  <a:srgbClr val="EFEFEF"/>
                </a:solidFill>
                <a:latin typeface="Inter"/>
                <a:ea typeface="Inter"/>
                <a:cs typeface="Inter"/>
                <a:sym typeface="Inter"/>
              </a:rPr>
              <a:t>Extension to high dimensions by greedy padding (can become costly)</a:t>
            </a:r>
            <a:endParaRPr sz="1300">
              <a:solidFill>
                <a:srgbClr val="EFEFEF"/>
              </a:solidFill>
              <a:latin typeface="Inter"/>
              <a:ea typeface="Inter"/>
              <a:cs typeface="Inter"/>
              <a:sym typeface="Inte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6" name="Shape 2406"/>
        <p:cNvGrpSpPr/>
        <p:nvPr/>
      </p:nvGrpSpPr>
      <p:grpSpPr>
        <a:xfrm>
          <a:off x="0" y="0"/>
          <a:ext cx="0" cy="0"/>
          <a:chOff x="0" y="0"/>
          <a:chExt cx="0" cy="0"/>
        </a:xfrm>
      </p:grpSpPr>
      <p:sp>
        <p:nvSpPr>
          <p:cNvPr id="2407" name="Google Shape;2407;p131"/>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Conclusion on the Padding strategy</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408" name="Google Shape;2408;p131"/>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409" name="Google Shape;2409;p131"/>
          <p:cNvSpPr txBox="1"/>
          <p:nvPr/>
        </p:nvSpPr>
        <p:spPr>
          <a:xfrm>
            <a:off x="404250" y="1150700"/>
            <a:ext cx="8027700" cy="343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EFEFEF"/>
                </a:solidFill>
                <a:latin typeface="Inter"/>
                <a:ea typeface="Inter"/>
                <a:cs typeface="Inter"/>
                <a:sym typeface="Inter"/>
              </a:rPr>
              <a:t>While it is great to maintain optimal properties on targeted 2D projections, there is no fully satisfying approach to get rid of correlation issues between dimensions</a:t>
            </a:r>
            <a:endParaRPr sz="1600">
              <a:solidFill>
                <a:srgbClr val="EFEFEF"/>
              </a:solidFill>
              <a:latin typeface="Inter"/>
              <a:ea typeface="Inter"/>
              <a:cs typeface="Inter"/>
              <a:sym typeface="Inter"/>
            </a:endParaRPr>
          </a:p>
          <a:p>
            <a:pPr indent="0" lvl="0" marL="0" rtl="0" algn="l">
              <a:spcBef>
                <a:spcPts val="0"/>
              </a:spcBef>
              <a:spcAft>
                <a:spcPts val="0"/>
              </a:spcAft>
              <a:buNone/>
            </a:pPr>
            <a:br>
              <a:rPr lang="en" sz="1600">
                <a:solidFill>
                  <a:srgbClr val="EFEFEF"/>
                </a:solidFill>
                <a:latin typeface="Inter"/>
                <a:ea typeface="Inter"/>
                <a:cs typeface="Inter"/>
                <a:sym typeface="Inter"/>
              </a:rPr>
            </a:br>
            <a:r>
              <a:rPr i="1" lang="en" sz="1600">
                <a:solidFill>
                  <a:srgbClr val="EFEFEF"/>
                </a:solidFill>
                <a:latin typeface="Inter"/>
                <a:ea typeface="Inter"/>
                <a:cs typeface="Inter"/>
                <a:sym typeface="Inter"/>
              </a:rPr>
              <a:t>Correlated Multi-Jittered Sampling</a:t>
            </a:r>
            <a:r>
              <a:rPr lang="en" sz="1600">
                <a:solidFill>
                  <a:srgbClr val="EFEFEF"/>
                </a:solidFill>
                <a:latin typeface="Inter"/>
                <a:ea typeface="Inter"/>
                <a:cs typeface="Inter"/>
                <a:sym typeface="Inter"/>
              </a:rPr>
              <a:t> </a:t>
            </a:r>
            <a:r>
              <a:rPr b="1" lang="en" sz="1600">
                <a:solidFill>
                  <a:srgbClr val="EFEFEF"/>
                </a:solidFill>
                <a:latin typeface="Inter"/>
                <a:ea typeface="Inter"/>
                <a:cs typeface="Inter"/>
                <a:sym typeface="Inter"/>
              </a:rPr>
              <a:t>[Kensler 2013]</a:t>
            </a:r>
            <a:endParaRPr b="1" sz="1600">
              <a:solidFill>
                <a:srgbClr val="EFEFEF"/>
              </a:solidFill>
              <a:latin typeface="Inter"/>
              <a:ea typeface="Inter"/>
              <a:cs typeface="Inter"/>
              <a:sym typeface="Inter"/>
            </a:endParaRPr>
          </a:p>
          <a:p>
            <a:pPr indent="-311150" lvl="0" marL="457200" rtl="0" algn="l">
              <a:spcBef>
                <a:spcPts val="0"/>
              </a:spcBef>
              <a:spcAft>
                <a:spcPts val="0"/>
              </a:spcAft>
              <a:buClr>
                <a:srgbClr val="EFEFEF"/>
              </a:buClr>
              <a:buSzPts val="1300"/>
              <a:buFont typeface="Inter"/>
              <a:buChar char="●"/>
            </a:pPr>
            <a:r>
              <a:rPr lang="en" sz="1300">
                <a:solidFill>
                  <a:srgbClr val="EFEFEF"/>
                </a:solidFill>
                <a:latin typeface="Inter"/>
                <a:ea typeface="Inter"/>
                <a:cs typeface="Inter"/>
                <a:sym typeface="Inter"/>
              </a:rPr>
              <a:t>Sets of stratified points of size MxN</a:t>
            </a:r>
            <a:r>
              <a:rPr lang="en" sz="1600">
                <a:solidFill>
                  <a:srgbClr val="EFEFEF"/>
                </a:solidFill>
                <a:latin typeface="Inter"/>
                <a:ea typeface="Inter"/>
                <a:cs typeface="Inter"/>
                <a:sym typeface="Inter"/>
              </a:rPr>
              <a:t> </a:t>
            </a:r>
            <a:endParaRPr sz="1600">
              <a:solidFill>
                <a:srgbClr val="EFEFEF"/>
              </a:solidFill>
              <a:latin typeface="Inter"/>
              <a:ea typeface="Inter"/>
              <a:cs typeface="Inter"/>
              <a:sym typeface="Inter"/>
            </a:endParaRPr>
          </a:p>
          <a:p>
            <a:pPr indent="-311150" lvl="0" marL="457200" rtl="0" algn="l">
              <a:spcBef>
                <a:spcPts val="0"/>
              </a:spcBef>
              <a:spcAft>
                <a:spcPts val="0"/>
              </a:spcAft>
              <a:buClr>
                <a:srgbClr val="EFEFEF"/>
              </a:buClr>
              <a:buSzPts val="1300"/>
              <a:buFont typeface="Inter"/>
              <a:buChar char="●"/>
            </a:pPr>
            <a:r>
              <a:rPr lang="en" sz="1300">
                <a:solidFill>
                  <a:srgbClr val="EFEFEF"/>
                </a:solidFill>
                <a:latin typeface="Inter"/>
                <a:ea typeface="Inter"/>
                <a:cs typeface="Inter"/>
                <a:sym typeface="Inter"/>
              </a:rPr>
              <a:t>Padding and some form of progressive sampling made possible by a hash-based permutation</a:t>
            </a:r>
            <a:endParaRPr sz="1300">
              <a:solidFill>
                <a:srgbClr val="EFEFEF"/>
              </a:solidFill>
              <a:latin typeface="Inter"/>
              <a:ea typeface="Inter"/>
              <a:cs typeface="Inter"/>
              <a:sym typeface="Inter"/>
            </a:endParaRPr>
          </a:p>
          <a:p>
            <a:pPr indent="0" lvl="0" marL="0" rtl="0" algn="l">
              <a:spcBef>
                <a:spcPts val="0"/>
              </a:spcBef>
              <a:spcAft>
                <a:spcPts val="0"/>
              </a:spcAft>
              <a:buNone/>
            </a:pPr>
            <a:r>
              <a:t/>
            </a:r>
            <a:endParaRPr sz="1300">
              <a:solidFill>
                <a:srgbClr val="EFEFEF"/>
              </a:solidFill>
              <a:latin typeface="Inter"/>
              <a:ea typeface="Inter"/>
              <a:cs typeface="Inter"/>
              <a:sym typeface="Inter"/>
            </a:endParaRPr>
          </a:p>
          <a:p>
            <a:pPr indent="0" lvl="0" marL="0" rtl="0" algn="l">
              <a:spcBef>
                <a:spcPts val="0"/>
              </a:spcBef>
              <a:spcAft>
                <a:spcPts val="0"/>
              </a:spcAft>
              <a:buNone/>
            </a:pPr>
            <a:r>
              <a:rPr i="1" lang="en" sz="1600">
                <a:solidFill>
                  <a:schemeClr val="lt1"/>
                </a:solidFill>
                <a:latin typeface="Inter"/>
                <a:ea typeface="Inter"/>
                <a:cs typeface="Inter"/>
                <a:sym typeface="Inter"/>
              </a:rPr>
              <a:t>Progressive Multi-Jittered Sample Sequences</a:t>
            </a:r>
            <a:r>
              <a:rPr lang="en" sz="1600">
                <a:solidFill>
                  <a:schemeClr val="lt1"/>
                </a:solidFill>
                <a:latin typeface="Inter"/>
                <a:ea typeface="Inter"/>
                <a:cs typeface="Inter"/>
                <a:sym typeface="Inter"/>
              </a:rPr>
              <a:t> </a:t>
            </a:r>
            <a:r>
              <a:rPr b="1" lang="en" sz="1600">
                <a:solidFill>
                  <a:schemeClr val="lt1"/>
                </a:solidFill>
                <a:latin typeface="Inter"/>
                <a:ea typeface="Inter"/>
                <a:cs typeface="Inter"/>
                <a:sym typeface="Inter"/>
              </a:rPr>
              <a:t>[Christensen 2018]</a:t>
            </a:r>
            <a:endParaRPr sz="1800">
              <a:solidFill>
                <a:srgbClr val="EFEFEF"/>
              </a:solidFill>
              <a:latin typeface="Inter"/>
              <a:ea typeface="Inter"/>
              <a:cs typeface="Inter"/>
              <a:sym typeface="Inter"/>
            </a:endParaRPr>
          </a:p>
          <a:p>
            <a:pPr indent="-311150" lvl="0" marL="457200" rtl="0" algn="l">
              <a:spcBef>
                <a:spcPts val="0"/>
              </a:spcBef>
              <a:spcAft>
                <a:spcPts val="0"/>
              </a:spcAft>
              <a:buClr>
                <a:srgbClr val="EFEFEF"/>
              </a:buClr>
              <a:buSzPts val="1300"/>
              <a:buFont typeface="Inter"/>
              <a:buChar char="●"/>
            </a:pPr>
            <a:r>
              <a:rPr lang="en" sz="1300">
                <a:solidFill>
                  <a:srgbClr val="EFEFEF"/>
                </a:solidFill>
                <a:latin typeface="Inter"/>
                <a:ea typeface="Inter"/>
                <a:cs typeface="Inter"/>
                <a:sym typeface="Inter"/>
              </a:rPr>
              <a:t>Progressive sequence</a:t>
            </a:r>
            <a:r>
              <a:rPr lang="en" sz="1600">
                <a:solidFill>
                  <a:srgbClr val="EFEFEF"/>
                </a:solidFill>
                <a:latin typeface="Inter"/>
                <a:ea typeface="Inter"/>
                <a:cs typeface="Inter"/>
                <a:sym typeface="Inter"/>
              </a:rPr>
              <a:t> </a:t>
            </a:r>
            <a:endParaRPr sz="1600">
              <a:solidFill>
                <a:srgbClr val="EFEFEF"/>
              </a:solidFill>
              <a:latin typeface="Inter"/>
              <a:ea typeface="Inter"/>
              <a:cs typeface="Inter"/>
              <a:sym typeface="Inter"/>
            </a:endParaRPr>
          </a:p>
          <a:p>
            <a:pPr indent="-311150" lvl="0" marL="457200" rtl="0" algn="l">
              <a:spcBef>
                <a:spcPts val="0"/>
              </a:spcBef>
              <a:spcAft>
                <a:spcPts val="0"/>
              </a:spcAft>
              <a:buClr>
                <a:srgbClr val="EFEFEF"/>
              </a:buClr>
              <a:buSzPts val="1300"/>
              <a:buFont typeface="Inter"/>
              <a:buChar char="●"/>
            </a:pPr>
            <a:r>
              <a:rPr lang="en" sz="1300">
                <a:solidFill>
                  <a:srgbClr val="EFEFEF"/>
                </a:solidFill>
                <a:latin typeface="Inter"/>
                <a:ea typeface="Inter"/>
                <a:cs typeface="Inter"/>
                <a:sym typeface="Inter"/>
              </a:rPr>
              <a:t>Same great stratification properties as (0, 2)</a:t>
            </a:r>
            <a:endParaRPr sz="1300">
              <a:solidFill>
                <a:srgbClr val="EFEFEF"/>
              </a:solidFill>
              <a:latin typeface="Inter"/>
              <a:ea typeface="Inter"/>
              <a:cs typeface="Inter"/>
              <a:sym typeface="Inter"/>
            </a:endParaRPr>
          </a:p>
          <a:p>
            <a:pPr indent="-311150" lvl="0" marL="457200" rtl="0" algn="l">
              <a:spcBef>
                <a:spcPts val="0"/>
              </a:spcBef>
              <a:spcAft>
                <a:spcPts val="0"/>
              </a:spcAft>
              <a:buClr>
                <a:srgbClr val="EFEFEF"/>
              </a:buClr>
              <a:buSzPts val="1300"/>
              <a:buFont typeface="Inter"/>
              <a:buChar char="●"/>
            </a:pPr>
            <a:r>
              <a:rPr lang="en" sz="1300">
                <a:solidFill>
                  <a:srgbClr val="EFEFEF"/>
                </a:solidFill>
                <a:latin typeface="Inter"/>
                <a:ea typeface="Inter"/>
                <a:cs typeface="Inter"/>
                <a:sym typeface="Inter"/>
              </a:rPr>
              <a:t>Extension to high dimensions by greedy padding (can become costly)</a:t>
            </a:r>
            <a:endParaRPr sz="1300">
              <a:solidFill>
                <a:srgbClr val="EFEFEF"/>
              </a:solidFill>
              <a:latin typeface="Inter"/>
              <a:ea typeface="Inter"/>
              <a:cs typeface="Inter"/>
              <a:sym typeface="Inter"/>
            </a:endParaRPr>
          </a:p>
          <a:p>
            <a:pPr indent="0" lvl="0" marL="0" rtl="0" algn="l">
              <a:spcBef>
                <a:spcPts val="0"/>
              </a:spcBef>
              <a:spcAft>
                <a:spcPts val="0"/>
              </a:spcAft>
              <a:buNone/>
            </a:pPr>
            <a:r>
              <a:t/>
            </a:r>
            <a:endParaRPr sz="1300">
              <a:solidFill>
                <a:srgbClr val="EFEFEF"/>
              </a:solidFill>
              <a:latin typeface="Inter"/>
              <a:ea typeface="Inter"/>
              <a:cs typeface="Inter"/>
              <a:sym typeface="Inter"/>
            </a:endParaRPr>
          </a:p>
          <a:p>
            <a:pPr indent="0" lvl="0" marL="2286000" rtl="0" algn="l">
              <a:spcBef>
                <a:spcPts val="0"/>
              </a:spcBef>
              <a:spcAft>
                <a:spcPts val="0"/>
              </a:spcAft>
              <a:buNone/>
            </a:pPr>
            <a:r>
              <a:rPr lang="en" sz="1900">
                <a:solidFill>
                  <a:srgbClr val="EFEFEF"/>
                </a:solidFill>
                <a:latin typeface="Inter"/>
                <a:ea typeface="Inter"/>
                <a:cs typeface="Inter"/>
                <a:sym typeface="Inter"/>
              </a:rPr>
              <a:t>            </a:t>
            </a:r>
            <a:r>
              <a:rPr lang="en" sz="2700">
                <a:solidFill>
                  <a:srgbClr val="EFEFEF"/>
                </a:solidFill>
                <a:latin typeface="Inter"/>
                <a:ea typeface="Inter"/>
                <a:cs typeface="Inter"/>
                <a:sym typeface="Inter"/>
              </a:rPr>
              <a:t> </a:t>
            </a:r>
            <a:r>
              <a:rPr lang="en" sz="1900">
                <a:solidFill>
                  <a:srgbClr val="EFEFEF"/>
                </a:solidFill>
                <a:latin typeface="Inter"/>
                <a:ea typeface="Inter"/>
                <a:cs typeface="Inter"/>
                <a:sym typeface="Inter"/>
              </a:rPr>
              <a:t>Anything else?</a:t>
            </a:r>
            <a:endParaRPr sz="1900">
              <a:solidFill>
                <a:srgbClr val="EFEFEF"/>
              </a:solidFill>
              <a:latin typeface="Inter"/>
              <a:ea typeface="Inter"/>
              <a:cs typeface="Inter"/>
              <a:sym typeface="Inter"/>
            </a:endParaRPr>
          </a:p>
          <a:p>
            <a:pPr indent="0" lvl="0" marL="0" rtl="0" algn="l">
              <a:spcBef>
                <a:spcPts val="0"/>
              </a:spcBef>
              <a:spcAft>
                <a:spcPts val="0"/>
              </a:spcAft>
              <a:buNone/>
            </a:pPr>
            <a:r>
              <a:t/>
            </a:r>
            <a:endParaRPr sz="1900">
              <a:solidFill>
                <a:srgbClr val="EFEFEF"/>
              </a:solidFill>
              <a:latin typeface="Inter"/>
              <a:ea typeface="Inter"/>
              <a:cs typeface="Inter"/>
              <a:sym typeface="Inte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3" name="Shape 2413"/>
        <p:cNvGrpSpPr/>
        <p:nvPr/>
      </p:nvGrpSpPr>
      <p:grpSpPr>
        <a:xfrm>
          <a:off x="0" y="0"/>
          <a:ext cx="0" cy="0"/>
          <a:chOff x="0" y="0"/>
          <a:chExt cx="0" cy="0"/>
        </a:xfrm>
      </p:grpSpPr>
      <p:sp>
        <p:nvSpPr>
          <p:cNvPr id="2414" name="Google Shape;2414;p132"/>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High-dimensional QMC sequences</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415" name="Google Shape;2415;p132"/>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416" name="Google Shape;2416;p132"/>
          <p:cNvSpPr txBox="1"/>
          <p:nvPr/>
        </p:nvSpPr>
        <p:spPr>
          <a:xfrm>
            <a:off x="404250" y="1150700"/>
            <a:ext cx="8027700" cy="136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EFEFEF"/>
                </a:solidFill>
                <a:latin typeface="Inter"/>
                <a:ea typeface="Inter"/>
                <a:cs typeface="Inter"/>
                <a:sym typeface="Inter"/>
              </a:rPr>
              <a:t>Designed with high-dimensional use in mind:</a:t>
            </a:r>
            <a:br>
              <a:rPr lang="en" sz="1600">
                <a:solidFill>
                  <a:srgbClr val="EFEFEF"/>
                </a:solidFill>
                <a:latin typeface="Inter"/>
                <a:ea typeface="Inter"/>
                <a:cs typeface="Inter"/>
                <a:sym typeface="Inter"/>
              </a:rPr>
            </a:br>
            <a:r>
              <a:rPr lang="en" sz="1600">
                <a:solidFill>
                  <a:srgbClr val="EFEFEF"/>
                </a:solidFill>
                <a:latin typeface="Inter"/>
                <a:ea typeface="Inter"/>
                <a:cs typeface="Inter"/>
                <a:sym typeface="Inter"/>
              </a:rPr>
              <a:t>no padding, scrambling or shuffling necessary</a:t>
            </a:r>
            <a:endParaRPr sz="1600">
              <a:solidFill>
                <a:srgbClr val="EFEFEF"/>
              </a:solidFill>
              <a:latin typeface="Inter"/>
              <a:ea typeface="Inter"/>
              <a:cs typeface="Inter"/>
              <a:sym typeface="Inter"/>
            </a:endParaRPr>
          </a:p>
          <a:p>
            <a:pPr indent="0" lvl="0" marL="0" rtl="0" algn="l">
              <a:spcBef>
                <a:spcPts val="0"/>
              </a:spcBef>
              <a:spcAft>
                <a:spcPts val="0"/>
              </a:spcAft>
              <a:buNone/>
            </a:pPr>
            <a:r>
              <a:t/>
            </a:r>
            <a:endParaRPr sz="1600">
              <a:solidFill>
                <a:srgbClr val="EFEFEF"/>
              </a:solidFill>
              <a:latin typeface="Inter"/>
              <a:ea typeface="Inter"/>
              <a:cs typeface="Inter"/>
              <a:sym typeface="Inter"/>
            </a:endParaRPr>
          </a:p>
          <a:p>
            <a:pPr indent="0" lvl="0" marL="0" rtl="0" algn="l">
              <a:spcBef>
                <a:spcPts val="0"/>
              </a:spcBef>
              <a:spcAft>
                <a:spcPts val="0"/>
              </a:spcAft>
              <a:buNone/>
            </a:pPr>
            <a:r>
              <a:rPr lang="en" sz="1600">
                <a:solidFill>
                  <a:srgbClr val="EFEFEF"/>
                </a:solidFill>
                <a:latin typeface="Inter"/>
                <a:ea typeface="Inter"/>
                <a:cs typeface="Inter"/>
                <a:sym typeface="Inter"/>
              </a:rPr>
              <a:t>There are others (Halton, Hammersley), but will focus on </a:t>
            </a:r>
            <a:r>
              <a:rPr b="1" lang="en" sz="1600">
                <a:solidFill>
                  <a:srgbClr val="EFEFEF"/>
                </a:solidFill>
                <a:latin typeface="Inter"/>
                <a:ea typeface="Inter"/>
                <a:cs typeface="Inter"/>
                <a:sym typeface="Inter"/>
              </a:rPr>
              <a:t>Sobol</a:t>
            </a:r>
            <a:r>
              <a:rPr lang="en" sz="1600">
                <a:solidFill>
                  <a:srgbClr val="EFEFEF"/>
                </a:solidFill>
                <a:latin typeface="Inter"/>
                <a:ea typeface="Inter"/>
                <a:cs typeface="Inter"/>
                <a:sym typeface="Inter"/>
              </a:rPr>
              <a:t>,</a:t>
            </a:r>
            <a:endParaRPr sz="1600">
              <a:solidFill>
                <a:srgbClr val="EFEFEF"/>
              </a:solidFill>
              <a:latin typeface="Inter"/>
              <a:ea typeface="Inter"/>
              <a:cs typeface="Inter"/>
              <a:sym typeface="Inter"/>
            </a:endParaRPr>
          </a:p>
          <a:p>
            <a:pPr indent="0" lvl="0" marL="0" rtl="0" algn="l">
              <a:spcBef>
                <a:spcPts val="0"/>
              </a:spcBef>
              <a:spcAft>
                <a:spcPts val="0"/>
              </a:spcAft>
              <a:buNone/>
            </a:pPr>
            <a:r>
              <a:rPr lang="en" sz="1600">
                <a:solidFill>
                  <a:srgbClr val="EFEFEF"/>
                </a:solidFill>
                <a:latin typeface="Inter"/>
                <a:ea typeface="Inter"/>
                <a:cs typeface="Inter"/>
                <a:sym typeface="Inter"/>
              </a:rPr>
              <a:t>whose first two dimensions we already know very well:</a:t>
            </a:r>
            <a:endParaRPr sz="1600">
              <a:solidFill>
                <a:srgbClr val="EFEFEF"/>
              </a:solidFill>
              <a:latin typeface="Inter"/>
              <a:ea typeface="Inter"/>
              <a:cs typeface="Inter"/>
              <a:sym typeface="Inter"/>
            </a:endParaRPr>
          </a:p>
          <a:p>
            <a:pPr indent="0" lvl="0" marL="0" rtl="0" algn="l">
              <a:spcBef>
                <a:spcPts val="0"/>
              </a:spcBef>
              <a:spcAft>
                <a:spcPts val="0"/>
              </a:spcAft>
              <a:buNone/>
            </a:pPr>
            <a:r>
              <a:t/>
            </a:r>
            <a:endParaRPr sz="1600">
              <a:solidFill>
                <a:srgbClr val="EFEFEF"/>
              </a:solidFill>
              <a:latin typeface="Inter"/>
              <a:ea typeface="Inter"/>
              <a:cs typeface="Inter"/>
              <a:sym typeface="Inter"/>
            </a:endParaRPr>
          </a:p>
          <a:p>
            <a:pPr indent="0" lvl="0" marL="0" rtl="0" algn="l">
              <a:spcBef>
                <a:spcPts val="0"/>
              </a:spcBef>
              <a:spcAft>
                <a:spcPts val="0"/>
              </a:spcAft>
              <a:buNone/>
            </a:pPr>
            <a:r>
              <a:t/>
            </a:r>
            <a:endParaRPr sz="1900">
              <a:solidFill>
                <a:srgbClr val="EFEFEF"/>
              </a:solidFill>
              <a:latin typeface="Inter"/>
              <a:ea typeface="Inter"/>
              <a:cs typeface="Inter"/>
              <a:sym typeface="Inter"/>
            </a:endParaRPr>
          </a:p>
        </p:txBody>
      </p:sp>
      <p:pic>
        <p:nvPicPr>
          <p:cNvPr id="2417" name="Google Shape;2417;p132"/>
          <p:cNvPicPr preferRelativeResize="0"/>
          <p:nvPr/>
        </p:nvPicPr>
        <p:blipFill>
          <a:blip r:embed="rId3">
            <a:alphaModFix/>
          </a:blip>
          <a:stretch>
            <a:fillRect/>
          </a:stretch>
        </p:blipFill>
        <p:spPr>
          <a:xfrm>
            <a:off x="3761767" y="2725361"/>
            <a:ext cx="1600425" cy="1600404"/>
          </a:xfrm>
          <a:prstGeom prst="rect">
            <a:avLst/>
          </a:prstGeom>
          <a:noFill/>
          <a:ln>
            <a:noFill/>
          </a:ln>
        </p:spPr>
      </p:pic>
      <p:sp>
        <p:nvSpPr>
          <p:cNvPr id="2418" name="Google Shape;2418;p132"/>
          <p:cNvSpPr txBox="1"/>
          <p:nvPr/>
        </p:nvSpPr>
        <p:spPr>
          <a:xfrm>
            <a:off x="3847023" y="4212326"/>
            <a:ext cx="1552200" cy="2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EFEFEF"/>
                </a:solidFill>
                <a:latin typeface="Inter"/>
                <a:ea typeface="Inter"/>
                <a:cs typeface="Inter"/>
                <a:sym typeface="Inter"/>
              </a:rPr>
              <a:t>(0, 2) Sequence</a:t>
            </a:r>
            <a:endParaRPr sz="1300">
              <a:solidFill>
                <a:srgbClr val="EFEFEF"/>
              </a:solidFill>
              <a:latin typeface="Inter"/>
              <a:ea typeface="Inter"/>
              <a:cs typeface="Inter"/>
              <a:sym typeface="Inte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2" name="Shape 2422"/>
        <p:cNvGrpSpPr/>
        <p:nvPr/>
      </p:nvGrpSpPr>
      <p:grpSpPr>
        <a:xfrm>
          <a:off x="0" y="0"/>
          <a:ext cx="0" cy="0"/>
          <a:chOff x="0" y="0"/>
          <a:chExt cx="0" cy="0"/>
        </a:xfrm>
      </p:grpSpPr>
      <p:sp>
        <p:nvSpPr>
          <p:cNvPr id="2423" name="Google Shape;2423;p133"/>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High-dimensional Sobol</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424" name="Google Shape;2424;p133"/>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425" name="Google Shape;2425;p133"/>
          <p:cNvSpPr txBox="1"/>
          <p:nvPr/>
        </p:nvSpPr>
        <p:spPr>
          <a:xfrm>
            <a:off x="404250" y="1150700"/>
            <a:ext cx="8099700" cy="146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EFEFEF"/>
                </a:solidFill>
                <a:latin typeface="Inter"/>
                <a:ea typeface="Inter"/>
                <a:cs typeface="Inter"/>
                <a:sym typeface="Inter"/>
              </a:rPr>
              <a:t>Reference implementation in graphics by Leonhard Grünschloß </a:t>
            </a:r>
            <a:r>
              <a:rPr b="1" lang="en" sz="1600">
                <a:solidFill>
                  <a:srgbClr val="EFEFEF"/>
                </a:solidFill>
                <a:latin typeface="Inter"/>
                <a:ea typeface="Inter"/>
                <a:cs typeface="Inter"/>
                <a:sym typeface="Inter"/>
              </a:rPr>
              <a:t>[</a:t>
            </a:r>
            <a:r>
              <a:rPr b="1" lang="en" sz="1600">
                <a:solidFill>
                  <a:srgbClr val="EFEFEF"/>
                </a:solidFill>
                <a:latin typeface="Inter"/>
                <a:ea typeface="Inter"/>
                <a:cs typeface="Inter"/>
                <a:sym typeface="Inter"/>
              </a:rPr>
              <a:t>Grünschloß]</a:t>
            </a:r>
            <a:r>
              <a:rPr lang="en" sz="1600">
                <a:solidFill>
                  <a:srgbClr val="EFEFEF"/>
                </a:solidFill>
                <a:latin typeface="Inter"/>
                <a:ea typeface="Inter"/>
                <a:cs typeface="Inter"/>
                <a:sym typeface="Inter"/>
              </a:rPr>
              <a:t>, adapted from a Math paper by Joe and Kuo </a:t>
            </a:r>
            <a:r>
              <a:rPr b="1" lang="en" sz="1600">
                <a:solidFill>
                  <a:srgbClr val="EFEFEF"/>
                </a:solidFill>
                <a:latin typeface="Inter"/>
                <a:ea typeface="Inter"/>
                <a:cs typeface="Inter"/>
                <a:sym typeface="Inter"/>
              </a:rPr>
              <a:t>[Joe 2008]</a:t>
            </a:r>
            <a:endParaRPr b="1" sz="1600">
              <a:solidFill>
                <a:srgbClr val="EFEFEF"/>
              </a:solidFill>
              <a:latin typeface="Inter"/>
              <a:ea typeface="Inter"/>
              <a:cs typeface="Inter"/>
              <a:sym typeface="Inter"/>
            </a:endParaRPr>
          </a:p>
          <a:p>
            <a:pPr indent="0" lvl="0" marL="0" rtl="0" algn="l">
              <a:spcBef>
                <a:spcPts val="0"/>
              </a:spcBef>
              <a:spcAft>
                <a:spcPts val="0"/>
              </a:spcAft>
              <a:buNone/>
            </a:pPr>
            <a:r>
              <a:t/>
            </a:r>
            <a:endParaRPr b="1" sz="1700">
              <a:solidFill>
                <a:srgbClr val="EFEFEF"/>
              </a:solidFill>
              <a:latin typeface="Inter"/>
              <a:ea typeface="Inter"/>
              <a:cs typeface="Inter"/>
              <a:sym typeface="Inter"/>
            </a:endParaRPr>
          </a:p>
          <a:p>
            <a:pPr indent="0" lvl="0" marL="0" rtl="0" algn="l">
              <a:spcBef>
                <a:spcPts val="0"/>
              </a:spcBef>
              <a:spcAft>
                <a:spcPts val="0"/>
              </a:spcAft>
              <a:buNone/>
            </a:pPr>
            <a:r>
              <a:rPr lang="en" sz="1600">
                <a:solidFill>
                  <a:srgbClr val="EFEFEF"/>
                </a:solidFill>
                <a:latin typeface="Inter"/>
                <a:ea typeface="Inter"/>
                <a:cs typeface="Inter"/>
                <a:sym typeface="Inter"/>
              </a:rPr>
              <a:t>Many possible Sobol sequences, this one optimizes the stratification properties of 2D projections in the low dimensions, for low sample counts:</a:t>
            </a:r>
            <a:endParaRPr sz="1600">
              <a:solidFill>
                <a:srgbClr val="EFEFEF"/>
              </a:solidFill>
              <a:latin typeface="Inter"/>
              <a:ea typeface="Inter"/>
              <a:cs typeface="Inter"/>
              <a:sym typeface="Inter"/>
            </a:endParaRPr>
          </a:p>
          <a:p>
            <a:pPr indent="0" lvl="0" marL="0" rtl="0" algn="l">
              <a:spcBef>
                <a:spcPts val="0"/>
              </a:spcBef>
              <a:spcAft>
                <a:spcPts val="0"/>
              </a:spcAft>
              <a:buNone/>
            </a:pPr>
            <a:r>
              <a:t/>
            </a:r>
            <a:endParaRPr sz="1900">
              <a:solidFill>
                <a:srgbClr val="EFEFEF"/>
              </a:solidFill>
              <a:latin typeface="Inter"/>
              <a:ea typeface="Inter"/>
              <a:cs typeface="Inter"/>
              <a:sym typeface="Inter"/>
            </a:endParaRPr>
          </a:p>
        </p:txBody>
      </p:sp>
      <p:pic>
        <p:nvPicPr>
          <p:cNvPr id="2426" name="Google Shape;2426;p133"/>
          <p:cNvPicPr preferRelativeResize="0"/>
          <p:nvPr/>
        </p:nvPicPr>
        <p:blipFill>
          <a:blip r:embed="rId3">
            <a:alphaModFix/>
          </a:blip>
          <a:stretch>
            <a:fillRect/>
          </a:stretch>
        </p:blipFill>
        <p:spPr>
          <a:xfrm>
            <a:off x="442253" y="2740225"/>
            <a:ext cx="1544832" cy="1544832"/>
          </a:xfrm>
          <a:prstGeom prst="rect">
            <a:avLst/>
          </a:prstGeom>
          <a:noFill/>
          <a:ln>
            <a:noFill/>
          </a:ln>
        </p:spPr>
      </p:pic>
      <p:sp>
        <p:nvSpPr>
          <p:cNvPr id="2427" name="Google Shape;2427;p133"/>
          <p:cNvSpPr txBox="1"/>
          <p:nvPr/>
        </p:nvSpPr>
        <p:spPr>
          <a:xfrm>
            <a:off x="1113210" y="4164737"/>
            <a:ext cx="242100" cy="3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0</a:t>
            </a:r>
            <a:endParaRPr sz="1000">
              <a:solidFill>
                <a:srgbClr val="EFEFEF"/>
              </a:solidFill>
              <a:latin typeface="Inter"/>
              <a:ea typeface="Inter"/>
              <a:cs typeface="Inter"/>
              <a:sym typeface="Inter"/>
            </a:endParaRPr>
          </a:p>
        </p:txBody>
      </p:sp>
      <p:sp>
        <p:nvSpPr>
          <p:cNvPr id="2428" name="Google Shape;2428;p133"/>
          <p:cNvSpPr txBox="1"/>
          <p:nvPr/>
        </p:nvSpPr>
        <p:spPr>
          <a:xfrm>
            <a:off x="308881" y="3341448"/>
            <a:ext cx="2526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1</a:t>
            </a:r>
            <a:endParaRPr sz="1000">
              <a:solidFill>
                <a:srgbClr val="EFEFEF"/>
              </a:solidFill>
              <a:latin typeface="Inter"/>
              <a:ea typeface="Inter"/>
              <a:cs typeface="Inter"/>
              <a:sym typeface="Inter"/>
            </a:endParaRPr>
          </a:p>
        </p:txBody>
      </p:sp>
      <p:pic>
        <p:nvPicPr>
          <p:cNvPr id="2429" name="Google Shape;2429;p133"/>
          <p:cNvPicPr preferRelativeResize="0"/>
          <p:nvPr/>
        </p:nvPicPr>
        <p:blipFill rotWithShape="1">
          <a:blip r:embed="rId4">
            <a:alphaModFix/>
          </a:blip>
          <a:srcRect b="0" l="0" r="0" t="0"/>
          <a:stretch/>
        </p:blipFill>
        <p:spPr>
          <a:xfrm>
            <a:off x="2122451" y="2740225"/>
            <a:ext cx="1544832" cy="1544832"/>
          </a:xfrm>
          <a:prstGeom prst="rect">
            <a:avLst/>
          </a:prstGeom>
          <a:noFill/>
          <a:ln>
            <a:noFill/>
          </a:ln>
        </p:spPr>
      </p:pic>
      <p:sp>
        <p:nvSpPr>
          <p:cNvPr id="2430" name="Google Shape;2430;p133"/>
          <p:cNvSpPr txBox="1"/>
          <p:nvPr/>
        </p:nvSpPr>
        <p:spPr>
          <a:xfrm>
            <a:off x="2793408" y="4164737"/>
            <a:ext cx="242100" cy="3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2</a:t>
            </a:r>
            <a:endParaRPr sz="1000">
              <a:solidFill>
                <a:srgbClr val="EFEFEF"/>
              </a:solidFill>
              <a:latin typeface="Inter"/>
              <a:ea typeface="Inter"/>
              <a:cs typeface="Inter"/>
              <a:sym typeface="Inter"/>
            </a:endParaRPr>
          </a:p>
        </p:txBody>
      </p:sp>
      <p:sp>
        <p:nvSpPr>
          <p:cNvPr id="2431" name="Google Shape;2431;p133"/>
          <p:cNvSpPr txBox="1"/>
          <p:nvPr/>
        </p:nvSpPr>
        <p:spPr>
          <a:xfrm>
            <a:off x="1974765" y="3316614"/>
            <a:ext cx="242100" cy="3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3</a:t>
            </a:r>
            <a:endParaRPr sz="1000">
              <a:solidFill>
                <a:srgbClr val="EFEFEF"/>
              </a:solidFill>
              <a:latin typeface="Inter"/>
              <a:ea typeface="Inter"/>
              <a:cs typeface="Inter"/>
              <a:sym typeface="Inter"/>
            </a:endParaRPr>
          </a:p>
        </p:txBody>
      </p:sp>
      <p:pic>
        <p:nvPicPr>
          <p:cNvPr id="2432" name="Google Shape;2432;p133"/>
          <p:cNvPicPr preferRelativeResize="0"/>
          <p:nvPr/>
        </p:nvPicPr>
        <p:blipFill rotWithShape="1">
          <a:blip r:embed="rId5">
            <a:alphaModFix/>
          </a:blip>
          <a:srcRect b="0" l="0" r="0" t="0"/>
          <a:stretch/>
        </p:blipFill>
        <p:spPr>
          <a:xfrm>
            <a:off x="3802649" y="2740225"/>
            <a:ext cx="1544832" cy="1544832"/>
          </a:xfrm>
          <a:prstGeom prst="rect">
            <a:avLst/>
          </a:prstGeom>
          <a:noFill/>
          <a:ln>
            <a:noFill/>
          </a:ln>
        </p:spPr>
      </p:pic>
      <p:sp>
        <p:nvSpPr>
          <p:cNvPr id="2433" name="Google Shape;2433;p133"/>
          <p:cNvSpPr txBox="1"/>
          <p:nvPr/>
        </p:nvSpPr>
        <p:spPr>
          <a:xfrm>
            <a:off x="4473606" y="4164737"/>
            <a:ext cx="242100" cy="3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4</a:t>
            </a:r>
            <a:endParaRPr sz="1000">
              <a:solidFill>
                <a:srgbClr val="EFEFEF"/>
              </a:solidFill>
              <a:latin typeface="Inter"/>
              <a:ea typeface="Inter"/>
              <a:cs typeface="Inter"/>
              <a:sym typeface="Inter"/>
            </a:endParaRPr>
          </a:p>
        </p:txBody>
      </p:sp>
      <p:sp>
        <p:nvSpPr>
          <p:cNvPr id="2434" name="Google Shape;2434;p133"/>
          <p:cNvSpPr txBox="1"/>
          <p:nvPr/>
        </p:nvSpPr>
        <p:spPr>
          <a:xfrm>
            <a:off x="3654963" y="3316614"/>
            <a:ext cx="242100" cy="3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5</a:t>
            </a:r>
            <a:endParaRPr sz="1000">
              <a:solidFill>
                <a:srgbClr val="EFEFEF"/>
              </a:solidFill>
              <a:latin typeface="Inter"/>
              <a:ea typeface="Inter"/>
              <a:cs typeface="Inter"/>
              <a:sym typeface="Inter"/>
            </a:endParaRPr>
          </a:p>
        </p:txBody>
      </p:sp>
      <p:pic>
        <p:nvPicPr>
          <p:cNvPr id="2435" name="Google Shape;2435;p133"/>
          <p:cNvPicPr preferRelativeResize="0"/>
          <p:nvPr/>
        </p:nvPicPr>
        <p:blipFill rotWithShape="1">
          <a:blip r:embed="rId6">
            <a:alphaModFix/>
          </a:blip>
          <a:srcRect b="0" l="0" r="0" t="0"/>
          <a:stretch/>
        </p:blipFill>
        <p:spPr>
          <a:xfrm>
            <a:off x="5482847" y="2740225"/>
            <a:ext cx="1544832" cy="1544832"/>
          </a:xfrm>
          <a:prstGeom prst="rect">
            <a:avLst/>
          </a:prstGeom>
          <a:noFill/>
          <a:ln>
            <a:noFill/>
          </a:ln>
        </p:spPr>
      </p:pic>
      <p:sp>
        <p:nvSpPr>
          <p:cNvPr id="2436" name="Google Shape;2436;p133"/>
          <p:cNvSpPr txBox="1"/>
          <p:nvPr/>
        </p:nvSpPr>
        <p:spPr>
          <a:xfrm>
            <a:off x="6153804" y="4164737"/>
            <a:ext cx="242100" cy="3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6</a:t>
            </a:r>
            <a:endParaRPr sz="1000">
              <a:solidFill>
                <a:srgbClr val="EFEFEF"/>
              </a:solidFill>
              <a:latin typeface="Inter"/>
              <a:ea typeface="Inter"/>
              <a:cs typeface="Inter"/>
              <a:sym typeface="Inter"/>
            </a:endParaRPr>
          </a:p>
        </p:txBody>
      </p:sp>
      <p:sp>
        <p:nvSpPr>
          <p:cNvPr id="2437" name="Google Shape;2437;p133"/>
          <p:cNvSpPr txBox="1"/>
          <p:nvPr/>
        </p:nvSpPr>
        <p:spPr>
          <a:xfrm>
            <a:off x="5335161" y="3316614"/>
            <a:ext cx="242100" cy="3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7</a:t>
            </a:r>
            <a:endParaRPr sz="1000">
              <a:solidFill>
                <a:srgbClr val="EFEFEF"/>
              </a:solidFill>
              <a:latin typeface="Inter"/>
              <a:ea typeface="Inter"/>
              <a:cs typeface="Inter"/>
              <a:sym typeface="Inter"/>
            </a:endParaRPr>
          </a:p>
        </p:txBody>
      </p:sp>
      <p:pic>
        <p:nvPicPr>
          <p:cNvPr id="2438" name="Google Shape;2438;p133"/>
          <p:cNvPicPr preferRelativeResize="0"/>
          <p:nvPr/>
        </p:nvPicPr>
        <p:blipFill rotWithShape="1">
          <a:blip r:embed="rId7">
            <a:alphaModFix/>
          </a:blip>
          <a:srcRect b="0" l="0" r="0" t="0"/>
          <a:stretch/>
        </p:blipFill>
        <p:spPr>
          <a:xfrm>
            <a:off x="7159247" y="2740225"/>
            <a:ext cx="1544832" cy="1544832"/>
          </a:xfrm>
          <a:prstGeom prst="rect">
            <a:avLst/>
          </a:prstGeom>
          <a:noFill/>
          <a:ln>
            <a:noFill/>
          </a:ln>
        </p:spPr>
      </p:pic>
      <p:sp>
        <p:nvSpPr>
          <p:cNvPr id="2439" name="Google Shape;2439;p133"/>
          <p:cNvSpPr txBox="1"/>
          <p:nvPr/>
        </p:nvSpPr>
        <p:spPr>
          <a:xfrm>
            <a:off x="7830204" y="4164737"/>
            <a:ext cx="242100" cy="3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8</a:t>
            </a:r>
            <a:endParaRPr sz="1000">
              <a:solidFill>
                <a:srgbClr val="EFEFEF"/>
              </a:solidFill>
              <a:latin typeface="Inter"/>
              <a:ea typeface="Inter"/>
              <a:cs typeface="Inter"/>
              <a:sym typeface="Inter"/>
            </a:endParaRPr>
          </a:p>
        </p:txBody>
      </p:sp>
      <p:sp>
        <p:nvSpPr>
          <p:cNvPr id="2440" name="Google Shape;2440;p133"/>
          <p:cNvSpPr txBox="1"/>
          <p:nvPr/>
        </p:nvSpPr>
        <p:spPr>
          <a:xfrm>
            <a:off x="7011561" y="3316614"/>
            <a:ext cx="242100" cy="3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9</a:t>
            </a:r>
            <a:endParaRPr sz="1000">
              <a:solidFill>
                <a:srgbClr val="EFEFEF"/>
              </a:solidFill>
              <a:latin typeface="Inter"/>
              <a:ea typeface="Inter"/>
              <a:cs typeface="Inter"/>
              <a:sym typeface="Inte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4" name="Shape 2444"/>
        <p:cNvGrpSpPr/>
        <p:nvPr/>
      </p:nvGrpSpPr>
      <p:grpSpPr>
        <a:xfrm>
          <a:off x="0" y="0"/>
          <a:ext cx="0" cy="0"/>
          <a:chOff x="0" y="0"/>
          <a:chExt cx="0" cy="0"/>
        </a:xfrm>
      </p:grpSpPr>
      <p:pic>
        <p:nvPicPr>
          <p:cNvPr id="2445" name="Google Shape;2445;p134"/>
          <p:cNvPicPr preferRelativeResize="0"/>
          <p:nvPr/>
        </p:nvPicPr>
        <p:blipFill rotWithShape="1">
          <a:blip r:embed="rId3">
            <a:alphaModFix/>
          </a:blip>
          <a:srcRect b="0" l="0" r="0" t="0"/>
          <a:stretch/>
        </p:blipFill>
        <p:spPr>
          <a:xfrm>
            <a:off x="1031020" y="2183606"/>
            <a:ext cx="1129505" cy="1129496"/>
          </a:xfrm>
          <a:prstGeom prst="rect">
            <a:avLst/>
          </a:prstGeom>
          <a:noFill/>
          <a:ln>
            <a:noFill/>
          </a:ln>
        </p:spPr>
      </p:pic>
      <p:pic>
        <p:nvPicPr>
          <p:cNvPr id="2446" name="Google Shape;2446;p134"/>
          <p:cNvPicPr preferRelativeResize="0"/>
          <p:nvPr/>
        </p:nvPicPr>
        <p:blipFill rotWithShape="1">
          <a:blip r:embed="rId4">
            <a:alphaModFix/>
          </a:blip>
          <a:srcRect b="0" l="0" r="0" t="0"/>
          <a:stretch/>
        </p:blipFill>
        <p:spPr>
          <a:xfrm>
            <a:off x="2149244" y="3302335"/>
            <a:ext cx="1129505" cy="1129496"/>
          </a:xfrm>
          <a:prstGeom prst="rect">
            <a:avLst/>
          </a:prstGeom>
          <a:noFill/>
          <a:ln>
            <a:noFill/>
          </a:ln>
        </p:spPr>
      </p:pic>
      <p:pic>
        <p:nvPicPr>
          <p:cNvPr id="2447" name="Google Shape;2447;p134"/>
          <p:cNvPicPr preferRelativeResize="0"/>
          <p:nvPr/>
        </p:nvPicPr>
        <p:blipFill rotWithShape="1">
          <a:blip r:embed="rId5">
            <a:alphaModFix/>
          </a:blip>
          <a:srcRect b="0" l="0" r="0" t="0"/>
          <a:stretch/>
        </p:blipFill>
        <p:spPr>
          <a:xfrm>
            <a:off x="1031020" y="1062230"/>
            <a:ext cx="1129505" cy="1129496"/>
          </a:xfrm>
          <a:prstGeom prst="rect">
            <a:avLst/>
          </a:prstGeom>
          <a:noFill/>
          <a:ln>
            <a:noFill/>
          </a:ln>
        </p:spPr>
      </p:pic>
      <p:pic>
        <p:nvPicPr>
          <p:cNvPr id="2448" name="Google Shape;2448;p134"/>
          <p:cNvPicPr preferRelativeResize="0"/>
          <p:nvPr/>
        </p:nvPicPr>
        <p:blipFill rotWithShape="1">
          <a:blip r:embed="rId6">
            <a:alphaModFix/>
          </a:blip>
          <a:srcRect b="0" l="0" r="0" t="0"/>
          <a:stretch/>
        </p:blipFill>
        <p:spPr>
          <a:xfrm>
            <a:off x="1031020" y="3302335"/>
            <a:ext cx="1129505" cy="1129496"/>
          </a:xfrm>
          <a:prstGeom prst="rect">
            <a:avLst/>
          </a:prstGeom>
          <a:noFill/>
          <a:ln>
            <a:noFill/>
          </a:ln>
        </p:spPr>
      </p:pic>
      <p:pic>
        <p:nvPicPr>
          <p:cNvPr id="2449" name="Google Shape;2449;p134"/>
          <p:cNvPicPr preferRelativeResize="0"/>
          <p:nvPr/>
        </p:nvPicPr>
        <p:blipFill rotWithShape="1">
          <a:blip r:embed="rId7">
            <a:alphaModFix/>
          </a:blip>
          <a:srcRect b="0" l="0" r="0" t="0"/>
          <a:stretch/>
        </p:blipFill>
        <p:spPr>
          <a:xfrm>
            <a:off x="2149244" y="2183606"/>
            <a:ext cx="1129505" cy="1129496"/>
          </a:xfrm>
          <a:prstGeom prst="rect">
            <a:avLst/>
          </a:prstGeom>
          <a:noFill/>
          <a:ln>
            <a:noFill/>
          </a:ln>
        </p:spPr>
      </p:pic>
      <p:pic>
        <p:nvPicPr>
          <p:cNvPr id="2450" name="Google Shape;2450;p134"/>
          <p:cNvPicPr preferRelativeResize="0"/>
          <p:nvPr/>
        </p:nvPicPr>
        <p:blipFill rotWithShape="1">
          <a:blip r:embed="rId8">
            <a:alphaModFix/>
          </a:blip>
          <a:srcRect b="0" l="0" r="0" t="0"/>
          <a:stretch/>
        </p:blipFill>
        <p:spPr>
          <a:xfrm>
            <a:off x="3262512" y="3302335"/>
            <a:ext cx="1129505" cy="1129496"/>
          </a:xfrm>
          <a:prstGeom prst="rect">
            <a:avLst/>
          </a:prstGeom>
          <a:noFill/>
          <a:ln>
            <a:noFill/>
          </a:ln>
        </p:spPr>
      </p:pic>
      <p:sp>
        <p:nvSpPr>
          <p:cNvPr id="2451" name="Google Shape;2451;p134"/>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High-dimensional Sobol</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452" name="Google Shape;2452;p134"/>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2453" name="Google Shape;2453;p134"/>
          <p:cNvCxnSpPr/>
          <p:nvPr/>
        </p:nvCxnSpPr>
        <p:spPr>
          <a:xfrm>
            <a:off x="1016475" y="4444825"/>
            <a:ext cx="7269300" cy="0"/>
          </a:xfrm>
          <a:prstGeom prst="straightConnector1">
            <a:avLst/>
          </a:prstGeom>
          <a:noFill/>
          <a:ln cap="flat" cmpd="sng" w="9525">
            <a:solidFill>
              <a:srgbClr val="666666"/>
            </a:solidFill>
            <a:prstDash val="solid"/>
            <a:round/>
            <a:headEnd len="med" w="med" type="none"/>
            <a:tailEnd len="med" w="med" type="none"/>
          </a:ln>
        </p:spPr>
      </p:cxnSp>
      <p:cxnSp>
        <p:nvCxnSpPr>
          <p:cNvPr id="2454" name="Google Shape;2454;p134"/>
          <p:cNvCxnSpPr/>
          <p:nvPr/>
        </p:nvCxnSpPr>
        <p:spPr>
          <a:xfrm rot="10800000">
            <a:off x="1016475" y="1075225"/>
            <a:ext cx="0" cy="3369600"/>
          </a:xfrm>
          <a:prstGeom prst="straightConnector1">
            <a:avLst/>
          </a:prstGeom>
          <a:noFill/>
          <a:ln cap="flat" cmpd="sng" w="9525">
            <a:solidFill>
              <a:srgbClr val="666666"/>
            </a:solidFill>
            <a:prstDash val="solid"/>
            <a:round/>
            <a:headEnd len="med" w="med" type="none"/>
            <a:tailEnd len="med" w="med" type="none"/>
          </a:ln>
        </p:spPr>
      </p:cxnSp>
      <p:sp>
        <p:nvSpPr>
          <p:cNvPr id="2455" name="Google Shape;2455;p134"/>
          <p:cNvSpPr txBox="1"/>
          <p:nvPr/>
        </p:nvSpPr>
        <p:spPr>
          <a:xfrm>
            <a:off x="1493400"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0</a:t>
            </a:r>
            <a:endParaRPr sz="1000">
              <a:solidFill>
                <a:schemeClr val="dk2"/>
              </a:solidFill>
              <a:latin typeface="Inter"/>
              <a:ea typeface="Inter"/>
              <a:cs typeface="Inter"/>
              <a:sym typeface="Inter"/>
            </a:endParaRPr>
          </a:p>
        </p:txBody>
      </p:sp>
      <p:sp>
        <p:nvSpPr>
          <p:cNvPr id="2456" name="Google Shape;2456;p134"/>
          <p:cNvSpPr txBox="1"/>
          <p:nvPr/>
        </p:nvSpPr>
        <p:spPr>
          <a:xfrm>
            <a:off x="818439" y="1458265"/>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sp>
        <p:nvSpPr>
          <p:cNvPr id="2457" name="Google Shape;2457;p134"/>
          <p:cNvSpPr txBox="1"/>
          <p:nvPr/>
        </p:nvSpPr>
        <p:spPr>
          <a:xfrm>
            <a:off x="2611624"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1</a:t>
            </a:r>
            <a:endParaRPr sz="1000">
              <a:solidFill>
                <a:schemeClr val="dk2"/>
              </a:solidFill>
              <a:latin typeface="Inter"/>
              <a:ea typeface="Inter"/>
              <a:cs typeface="Inter"/>
              <a:sym typeface="Inter"/>
            </a:endParaRPr>
          </a:p>
        </p:txBody>
      </p:sp>
      <p:cxnSp>
        <p:nvCxnSpPr>
          <p:cNvPr id="2458" name="Google Shape;2458;p134"/>
          <p:cNvCxnSpPr/>
          <p:nvPr/>
        </p:nvCxnSpPr>
        <p:spPr>
          <a:xfrm>
            <a:off x="1075945" y="1100050"/>
            <a:ext cx="0" cy="1050600"/>
          </a:xfrm>
          <a:prstGeom prst="straightConnector1">
            <a:avLst/>
          </a:prstGeom>
          <a:noFill/>
          <a:ln cap="flat" cmpd="sng" w="9525">
            <a:solidFill>
              <a:schemeClr val="dk2"/>
            </a:solidFill>
            <a:prstDash val="solid"/>
            <a:round/>
            <a:headEnd len="med" w="med" type="none"/>
            <a:tailEnd len="med" w="med" type="none"/>
          </a:ln>
        </p:spPr>
      </p:cxnSp>
      <p:cxnSp>
        <p:nvCxnSpPr>
          <p:cNvPr id="2459" name="Google Shape;2459;p134"/>
          <p:cNvCxnSpPr/>
          <p:nvPr/>
        </p:nvCxnSpPr>
        <p:spPr>
          <a:xfrm rot="10800000">
            <a:off x="1076000" y="2150650"/>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460" name="Google Shape;2460;p134"/>
          <p:cNvCxnSpPr/>
          <p:nvPr/>
        </p:nvCxnSpPr>
        <p:spPr>
          <a:xfrm>
            <a:off x="3310521"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461" name="Google Shape;2461;p134"/>
          <p:cNvCxnSpPr/>
          <p:nvPr/>
        </p:nvCxnSpPr>
        <p:spPr>
          <a:xfrm rot="10800000">
            <a:off x="3310576" y="4390181"/>
            <a:ext cx="1055400" cy="0"/>
          </a:xfrm>
          <a:prstGeom prst="straightConnector1">
            <a:avLst/>
          </a:prstGeom>
          <a:noFill/>
          <a:ln cap="flat" cmpd="sng" w="9525">
            <a:solidFill>
              <a:schemeClr val="lt2"/>
            </a:solidFill>
            <a:prstDash val="solid"/>
            <a:round/>
            <a:headEnd len="med" w="med" type="none"/>
            <a:tailEnd len="med" w="med" type="none"/>
          </a:ln>
        </p:spPr>
      </p:cxnSp>
      <p:cxnSp>
        <p:nvCxnSpPr>
          <p:cNvPr id="2462" name="Google Shape;2462;p134"/>
          <p:cNvCxnSpPr/>
          <p:nvPr/>
        </p:nvCxnSpPr>
        <p:spPr>
          <a:xfrm>
            <a:off x="2192297"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463" name="Google Shape;2463;p134"/>
          <p:cNvCxnSpPr/>
          <p:nvPr/>
        </p:nvCxnSpPr>
        <p:spPr>
          <a:xfrm>
            <a:off x="1075945" y="3339581"/>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464" name="Google Shape;2464;p134"/>
          <p:cNvCxnSpPr/>
          <p:nvPr/>
        </p:nvCxnSpPr>
        <p:spPr>
          <a:xfrm>
            <a:off x="2192297" y="2216402"/>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465" name="Google Shape;2465;p134"/>
          <p:cNvCxnSpPr/>
          <p:nvPr/>
        </p:nvCxnSpPr>
        <p:spPr>
          <a:xfrm>
            <a:off x="1075945" y="2216402"/>
            <a:ext cx="0" cy="1050600"/>
          </a:xfrm>
          <a:prstGeom prst="straightConnector1">
            <a:avLst/>
          </a:prstGeom>
          <a:noFill/>
          <a:ln cap="flat" cmpd="sng" w="9525">
            <a:solidFill>
              <a:schemeClr val="lt2"/>
            </a:solidFill>
            <a:prstDash val="solid"/>
            <a:round/>
            <a:headEnd len="med" w="med" type="none"/>
            <a:tailEnd len="med" w="med" type="none"/>
          </a:ln>
        </p:spPr>
      </p:cxnSp>
      <p:cxnSp>
        <p:nvCxnSpPr>
          <p:cNvPr id="2466" name="Google Shape;2466;p134"/>
          <p:cNvCxnSpPr/>
          <p:nvPr/>
        </p:nvCxnSpPr>
        <p:spPr>
          <a:xfrm rot="10800000">
            <a:off x="1076000" y="3273829"/>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467" name="Google Shape;2467;p134"/>
          <p:cNvCxnSpPr/>
          <p:nvPr/>
        </p:nvCxnSpPr>
        <p:spPr>
          <a:xfrm rot="10800000">
            <a:off x="2194224" y="3273829"/>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468" name="Google Shape;2468;p134"/>
          <p:cNvCxnSpPr/>
          <p:nvPr/>
        </p:nvCxnSpPr>
        <p:spPr>
          <a:xfrm rot="10800000">
            <a:off x="1076000" y="4387098"/>
            <a:ext cx="1055400" cy="0"/>
          </a:xfrm>
          <a:prstGeom prst="straightConnector1">
            <a:avLst/>
          </a:prstGeom>
          <a:noFill/>
          <a:ln cap="flat" cmpd="sng" w="9525">
            <a:solidFill>
              <a:schemeClr val="dk2"/>
            </a:solidFill>
            <a:prstDash val="solid"/>
            <a:round/>
            <a:headEnd len="med" w="med" type="none"/>
            <a:tailEnd len="med" w="med" type="none"/>
          </a:ln>
        </p:spPr>
      </p:cxnSp>
      <p:cxnSp>
        <p:nvCxnSpPr>
          <p:cNvPr id="2469" name="Google Shape;2469;p134"/>
          <p:cNvCxnSpPr/>
          <p:nvPr/>
        </p:nvCxnSpPr>
        <p:spPr>
          <a:xfrm rot="10800000">
            <a:off x="2194224" y="4387098"/>
            <a:ext cx="1055400" cy="0"/>
          </a:xfrm>
          <a:prstGeom prst="straightConnector1">
            <a:avLst/>
          </a:prstGeom>
          <a:noFill/>
          <a:ln cap="flat" cmpd="sng" w="9525">
            <a:solidFill>
              <a:schemeClr val="dk2"/>
            </a:solidFill>
            <a:prstDash val="solid"/>
            <a:round/>
            <a:headEnd len="med" w="med" type="none"/>
            <a:tailEnd len="med" w="med" type="none"/>
          </a:ln>
        </p:spPr>
      </p:cxnSp>
      <p:sp>
        <p:nvSpPr>
          <p:cNvPr id="2470" name="Google Shape;2470;p134"/>
          <p:cNvSpPr txBox="1"/>
          <p:nvPr/>
        </p:nvSpPr>
        <p:spPr>
          <a:xfrm>
            <a:off x="3703200" y="4377876"/>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2471" name="Google Shape;2471;p134"/>
          <p:cNvSpPr txBox="1"/>
          <p:nvPr/>
        </p:nvSpPr>
        <p:spPr>
          <a:xfrm>
            <a:off x="795709" y="2558119"/>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2</a:t>
            </a:r>
            <a:endParaRPr sz="1000">
              <a:solidFill>
                <a:schemeClr val="lt2"/>
              </a:solidFill>
              <a:latin typeface="Inter"/>
              <a:ea typeface="Inter"/>
              <a:cs typeface="Inter"/>
              <a:sym typeface="Inter"/>
            </a:endParaRPr>
          </a:p>
        </p:txBody>
      </p:sp>
      <p:sp>
        <p:nvSpPr>
          <p:cNvPr id="2472" name="Google Shape;2472;p134"/>
          <p:cNvSpPr txBox="1"/>
          <p:nvPr/>
        </p:nvSpPr>
        <p:spPr>
          <a:xfrm>
            <a:off x="796494" y="3694524"/>
            <a:ext cx="292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3</a:t>
            </a:r>
            <a:endParaRPr sz="1000">
              <a:solidFill>
                <a:schemeClr val="lt2"/>
              </a:solidFill>
              <a:latin typeface="Inter"/>
              <a:ea typeface="Inter"/>
              <a:cs typeface="Inter"/>
              <a:sym typeface="Inter"/>
            </a:endParaRPr>
          </a:p>
        </p:txBody>
      </p:sp>
      <p:sp>
        <p:nvSpPr>
          <p:cNvPr id="2473" name="Google Shape;2473;p134"/>
          <p:cNvSpPr txBox="1"/>
          <p:nvPr/>
        </p:nvSpPr>
        <p:spPr>
          <a:xfrm>
            <a:off x="4525815" y="4072500"/>
            <a:ext cx="38298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All </a:t>
            </a:r>
            <a:r>
              <a:rPr lang="en">
                <a:solidFill>
                  <a:srgbClr val="EFEFEF"/>
                </a:solidFill>
                <a:latin typeface="Inter"/>
                <a:ea typeface="Inter"/>
                <a:cs typeface="Inter"/>
                <a:sym typeface="Inter"/>
              </a:rPr>
              <a:t>2D projections for the first 4 dimensions</a:t>
            </a:r>
            <a:endParaRPr>
              <a:solidFill>
                <a:srgbClr val="EFEFEF"/>
              </a:solidFill>
              <a:latin typeface="Inter"/>
              <a:ea typeface="Inter"/>
              <a:cs typeface="Inter"/>
              <a:sym typeface="Inte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7" name="Shape 2477"/>
        <p:cNvGrpSpPr/>
        <p:nvPr/>
      </p:nvGrpSpPr>
      <p:grpSpPr>
        <a:xfrm>
          <a:off x="0" y="0"/>
          <a:ext cx="0" cy="0"/>
          <a:chOff x="0" y="0"/>
          <a:chExt cx="0" cy="0"/>
        </a:xfrm>
      </p:grpSpPr>
      <p:sp>
        <p:nvSpPr>
          <p:cNvPr id="2478" name="Google Shape;2478;p135"/>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High-dimensional Sobol</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479" name="Google Shape;2479;p135"/>
          <p:cNvSpPr txBox="1"/>
          <p:nvPr>
            <p:ph idx="12" type="sldNum"/>
          </p:nvPr>
        </p:nvSpPr>
        <p:spPr>
          <a:xfrm>
            <a:off x="6018647" y="3039350"/>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480" name="Google Shape;2480;p135"/>
          <p:cNvSpPr txBox="1"/>
          <p:nvPr/>
        </p:nvSpPr>
        <p:spPr>
          <a:xfrm>
            <a:off x="556650" y="1303100"/>
            <a:ext cx="8027700" cy="56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EFEFEF"/>
                </a:solidFill>
                <a:latin typeface="Inter"/>
                <a:ea typeface="Inter"/>
                <a:cs typeface="Inter"/>
                <a:sym typeface="Inter"/>
              </a:rPr>
              <a:t>If we go up in dimensions, we can indeed find significantly worst quality 2D slices:</a:t>
            </a:r>
            <a:endParaRPr b="1" sz="1500">
              <a:solidFill>
                <a:srgbClr val="EFEFEF"/>
              </a:solidFill>
              <a:latin typeface="Inter"/>
              <a:ea typeface="Inter"/>
              <a:cs typeface="Inter"/>
              <a:sym typeface="Inter"/>
            </a:endParaRPr>
          </a:p>
          <a:p>
            <a:pPr indent="0" lvl="0" marL="0" rtl="0" algn="l">
              <a:spcBef>
                <a:spcPts val="0"/>
              </a:spcBef>
              <a:spcAft>
                <a:spcPts val="0"/>
              </a:spcAft>
              <a:buNone/>
            </a:pPr>
            <a:r>
              <a:t/>
            </a:r>
            <a:endParaRPr sz="1900">
              <a:solidFill>
                <a:srgbClr val="EFEFEF"/>
              </a:solidFill>
              <a:latin typeface="Inter"/>
              <a:ea typeface="Inter"/>
              <a:cs typeface="Inter"/>
              <a:sym typeface="Inter"/>
            </a:endParaRPr>
          </a:p>
        </p:txBody>
      </p:sp>
      <p:pic>
        <p:nvPicPr>
          <p:cNvPr id="2481" name="Google Shape;2481;p135"/>
          <p:cNvPicPr preferRelativeResize="0"/>
          <p:nvPr/>
        </p:nvPicPr>
        <p:blipFill rotWithShape="1">
          <a:blip r:embed="rId3">
            <a:alphaModFix/>
          </a:blip>
          <a:srcRect b="0" l="0" r="0" t="0"/>
          <a:stretch/>
        </p:blipFill>
        <p:spPr>
          <a:xfrm>
            <a:off x="494411" y="1902025"/>
            <a:ext cx="1476195" cy="1476201"/>
          </a:xfrm>
          <a:prstGeom prst="rect">
            <a:avLst/>
          </a:prstGeom>
          <a:noFill/>
          <a:ln>
            <a:noFill/>
          </a:ln>
        </p:spPr>
      </p:pic>
      <p:sp>
        <p:nvSpPr>
          <p:cNvPr id="2482" name="Google Shape;2482;p135"/>
          <p:cNvSpPr txBox="1"/>
          <p:nvPr/>
        </p:nvSpPr>
        <p:spPr>
          <a:xfrm>
            <a:off x="1135539" y="3263240"/>
            <a:ext cx="4041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106</a:t>
            </a:r>
            <a:endParaRPr sz="1000">
              <a:solidFill>
                <a:srgbClr val="EFEFEF"/>
              </a:solidFill>
              <a:latin typeface="Inter"/>
              <a:ea typeface="Inter"/>
              <a:cs typeface="Inter"/>
              <a:sym typeface="Inter"/>
            </a:endParaRPr>
          </a:p>
        </p:txBody>
      </p:sp>
      <p:sp>
        <p:nvSpPr>
          <p:cNvPr id="2483" name="Google Shape;2483;p135"/>
          <p:cNvSpPr txBox="1"/>
          <p:nvPr/>
        </p:nvSpPr>
        <p:spPr>
          <a:xfrm>
            <a:off x="230792" y="2476540"/>
            <a:ext cx="4767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107</a:t>
            </a:r>
            <a:endParaRPr sz="1000">
              <a:solidFill>
                <a:srgbClr val="EFEFEF"/>
              </a:solidFill>
              <a:latin typeface="Inter"/>
              <a:ea typeface="Inter"/>
              <a:cs typeface="Inter"/>
              <a:sym typeface="Inter"/>
            </a:endParaRPr>
          </a:p>
        </p:txBody>
      </p:sp>
      <p:pic>
        <p:nvPicPr>
          <p:cNvPr id="2484" name="Google Shape;2484;p135"/>
          <p:cNvPicPr preferRelativeResize="0"/>
          <p:nvPr/>
        </p:nvPicPr>
        <p:blipFill rotWithShape="1">
          <a:blip r:embed="rId4">
            <a:alphaModFix/>
          </a:blip>
          <a:srcRect b="0" l="0" r="0" t="0"/>
          <a:stretch/>
        </p:blipFill>
        <p:spPr>
          <a:xfrm>
            <a:off x="7241917" y="1902025"/>
            <a:ext cx="1476195" cy="1476201"/>
          </a:xfrm>
          <a:prstGeom prst="rect">
            <a:avLst/>
          </a:prstGeom>
          <a:noFill/>
          <a:ln>
            <a:noFill/>
          </a:ln>
        </p:spPr>
      </p:pic>
      <p:sp>
        <p:nvSpPr>
          <p:cNvPr id="2485" name="Google Shape;2485;p135"/>
          <p:cNvSpPr txBox="1"/>
          <p:nvPr/>
        </p:nvSpPr>
        <p:spPr>
          <a:xfrm>
            <a:off x="7883055" y="3263240"/>
            <a:ext cx="4512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232</a:t>
            </a:r>
            <a:endParaRPr sz="1000">
              <a:solidFill>
                <a:srgbClr val="EFEFEF"/>
              </a:solidFill>
              <a:latin typeface="Inter"/>
              <a:ea typeface="Inter"/>
              <a:cs typeface="Inter"/>
              <a:sym typeface="Inter"/>
            </a:endParaRPr>
          </a:p>
        </p:txBody>
      </p:sp>
      <p:sp>
        <p:nvSpPr>
          <p:cNvPr id="2486" name="Google Shape;2486;p135"/>
          <p:cNvSpPr txBox="1"/>
          <p:nvPr/>
        </p:nvSpPr>
        <p:spPr>
          <a:xfrm>
            <a:off x="6950435" y="2452818"/>
            <a:ext cx="4512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2</a:t>
            </a:r>
            <a:r>
              <a:rPr lang="en" sz="1000">
                <a:solidFill>
                  <a:srgbClr val="EFEFEF"/>
                </a:solidFill>
                <a:latin typeface="Inter"/>
                <a:ea typeface="Inter"/>
                <a:cs typeface="Inter"/>
                <a:sym typeface="Inter"/>
              </a:rPr>
              <a:t>33</a:t>
            </a:r>
            <a:endParaRPr sz="1000">
              <a:solidFill>
                <a:srgbClr val="EFEFEF"/>
              </a:solidFill>
              <a:latin typeface="Inter"/>
              <a:ea typeface="Inter"/>
              <a:cs typeface="Inter"/>
              <a:sym typeface="Inter"/>
            </a:endParaRPr>
          </a:p>
        </p:txBody>
      </p:sp>
      <p:pic>
        <p:nvPicPr>
          <p:cNvPr id="2487" name="Google Shape;2487;p135"/>
          <p:cNvPicPr preferRelativeResize="0"/>
          <p:nvPr/>
        </p:nvPicPr>
        <p:blipFill rotWithShape="1">
          <a:blip r:embed="rId5">
            <a:alphaModFix/>
          </a:blip>
          <a:srcRect b="0" l="0" r="0" t="0"/>
          <a:stretch/>
        </p:blipFill>
        <p:spPr>
          <a:xfrm>
            <a:off x="5539261" y="1902025"/>
            <a:ext cx="1476195" cy="1476201"/>
          </a:xfrm>
          <a:prstGeom prst="rect">
            <a:avLst/>
          </a:prstGeom>
          <a:noFill/>
          <a:ln>
            <a:noFill/>
          </a:ln>
        </p:spPr>
      </p:pic>
      <p:sp>
        <p:nvSpPr>
          <p:cNvPr id="2488" name="Google Shape;2488;p135"/>
          <p:cNvSpPr txBox="1"/>
          <p:nvPr/>
        </p:nvSpPr>
        <p:spPr>
          <a:xfrm>
            <a:off x="6180389" y="3263240"/>
            <a:ext cx="6258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174</a:t>
            </a:r>
            <a:endParaRPr sz="1000">
              <a:solidFill>
                <a:srgbClr val="EFEFEF"/>
              </a:solidFill>
              <a:latin typeface="Inter"/>
              <a:ea typeface="Inter"/>
              <a:cs typeface="Inter"/>
              <a:sym typeface="Inter"/>
            </a:endParaRPr>
          </a:p>
        </p:txBody>
      </p:sp>
      <p:sp>
        <p:nvSpPr>
          <p:cNvPr id="2489" name="Google Shape;2489;p135"/>
          <p:cNvSpPr txBox="1"/>
          <p:nvPr/>
        </p:nvSpPr>
        <p:spPr>
          <a:xfrm>
            <a:off x="5273025" y="2452818"/>
            <a:ext cx="4512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175</a:t>
            </a:r>
            <a:endParaRPr sz="1000">
              <a:solidFill>
                <a:srgbClr val="EFEFEF"/>
              </a:solidFill>
              <a:latin typeface="Inter"/>
              <a:ea typeface="Inter"/>
              <a:cs typeface="Inter"/>
              <a:sym typeface="Inter"/>
            </a:endParaRPr>
          </a:p>
        </p:txBody>
      </p:sp>
      <p:pic>
        <p:nvPicPr>
          <p:cNvPr id="2490" name="Google Shape;2490;p135"/>
          <p:cNvPicPr preferRelativeResize="0"/>
          <p:nvPr/>
        </p:nvPicPr>
        <p:blipFill rotWithShape="1">
          <a:blip r:embed="rId6">
            <a:alphaModFix/>
          </a:blip>
          <a:srcRect b="0" l="0" r="0" t="0"/>
          <a:stretch/>
        </p:blipFill>
        <p:spPr>
          <a:xfrm>
            <a:off x="2181898" y="1902025"/>
            <a:ext cx="1476195" cy="1476201"/>
          </a:xfrm>
          <a:prstGeom prst="rect">
            <a:avLst/>
          </a:prstGeom>
          <a:noFill/>
          <a:ln>
            <a:noFill/>
          </a:ln>
        </p:spPr>
      </p:pic>
      <p:sp>
        <p:nvSpPr>
          <p:cNvPr id="2491" name="Google Shape;2491;p135"/>
          <p:cNvSpPr txBox="1"/>
          <p:nvPr/>
        </p:nvSpPr>
        <p:spPr>
          <a:xfrm>
            <a:off x="2823035" y="3263240"/>
            <a:ext cx="4512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117</a:t>
            </a:r>
            <a:endParaRPr sz="1000">
              <a:solidFill>
                <a:srgbClr val="EFEFEF"/>
              </a:solidFill>
              <a:latin typeface="Inter"/>
              <a:ea typeface="Inter"/>
              <a:cs typeface="Inter"/>
              <a:sym typeface="Inter"/>
            </a:endParaRPr>
          </a:p>
        </p:txBody>
      </p:sp>
      <p:sp>
        <p:nvSpPr>
          <p:cNvPr id="2492" name="Google Shape;2492;p135"/>
          <p:cNvSpPr txBox="1"/>
          <p:nvPr/>
        </p:nvSpPr>
        <p:spPr>
          <a:xfrm>
            <a:off x="1924882" y="2452818"/>
            <a:ext cx="4512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118</a:t>
            </a:r>
            <a:endParaRPr sz="1000">
              <a:solidFill>
                <a:srgbClr val="EFEFEF"/>
              </a:solidFill>
              <a:latin typeface="Inter"/>
              <a:ea typeface="Inter"/>
              <a:cs typeface="Inter"/>
              <a:sym typeface="Inter"/>
            </a:endParaRPr>
          </a:p>
        </p:txBody>
      </p:sp>
      <p:pic>
        <p:nvPicPr>
          <p:cNvPr id="2493" name="Google Shape;2493;p135"/>
          <p:cNvPicPr preferRelativeResize="0"/>
          <p:nvPr/>
        </p:nvPicPr>
        <p:blipFill rotWithShape="1">
          <a:blip r:embed="rId7">
            <a:alphaModFix/>
          </a:blip>
          <a:srcRect b="0" l="0" r="0" t="0"/>
          <a:stretch/>
        </p:blipFill>
        <p:spPr>
          <a:xfrm>
            <a:off x="3860016" y="1902025"/>
            <a:ext cx="1476195" cy="1476201"/>
          </a:xfrm>
          <a:prstGeom prst="rect">
            <a:avLst/>
          </a:prstGeom>
          <a:noFill/>
          <a:ln>
            <a:noFill/>
          </a:ln>
        </p:spPr>
      </p:pic>
      <p:sp>
        <p:nvSpPr>
          <p:cNvPr id="2494" name="Google Shape;2494;p135"/>
          <p:cNvSpPr txBox="1"/>
          <p:nvPr/>
        </p:nvSpPr>
        <p:spPr>
          <a:xfrm>
            <a:off x="4501150" y="3263240"/>
            <a:ext cx="6201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156</a:t>
            </a:r>
            <a:endParaRPr sz="1000">
              <a:solidFill>
                <a:srgbClr val="EFEFEF"/>
              </a:solidFill>
              <a:latin typeface="Inter"/>
              <a:ea typeface="Inter"/>
              <a:cs typeface="Inter"/>
              <a:sym typeface="Inter"/>
            </a:endParaRPr>
          </a:p>
        </p:txBody>
      </p:sp>
      <p:sp>
        <p:nvSpPr>
          <p:cNvPr id="2495" name="Google Shape;2495;p135"/>
          <p:cNvSpPr txBox="1"/>
          <p:nvPr/>
        </p:nvSpPr>
        <p:spPr>
          <a:xfrm>
            <a:off x="3591736" y="2452818"/>
            <a:ext cx="5244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157</a:t>
            </a:r>
            <a:endParaRPr sz="1000">
              <a:solidFill>
                <a:srgbClr val="EFEFEF"/>
              </a:solidFill>
              <a:latin typeface="Inter"/>
              <a:ea typeface="Inter"/>
              <a:cs typeface="Inter"/>
              <a:sym typeface="Inter"/>
            </a:endParaRPr>
          </a:p>
        </p:txBody>
      </p:sp>
      <p:sp>
        <p:nvSpPr>
          <p:cNvPr id="2496" name="Google Shape;2496;p135"/>
          <p:cNvSpPr txBox="1"/>
          <p:nvPr/>
        </p:nvSpPr>
        <p:spPr>
          <a:xfrm>
            <a:off x="404250" y="3741500"/>
            <a:ext cx="8313900" cy="56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2"/>
                </a:solidFill>
                <a:latin typeface="Inter"/>
                <a:ea typeface="Inter"/>
                <a:cs typeface="Inter"/>
                <a:sym typeface="Inter"/>
              </a:rPr>
              <a:t>==&gt;</a:t>
            </a:r>
            <a:r>
              <a:rPr lang="en" sz="1500">
                <a:solidFill>
                  <a:srgbClr val="EFEFEF"/>
                </a:solidFill>
                <a:latin typeface="Inter"/>
                <a:ea typeface="Inter"/>
                <a:cs typeface="Inter"/>
                <a:sym typeface="Inter"/>
              </a:rPr>
              <a:t> Make sure to use the lowest dimensions for the most important parts of your integrand</a:t>
            </a:r>
            <a:endParaRPr b="1" sz="1600">
              <a:solidFill>
                <a:srgbClr val="EFEFEF"/>
              </a:solidFill>
              <a:latin typeface="Inter"/>
              <a:ea typeface="Inter"/>
              <a:cs typeface="Inter"/>
              <a:sym typeface="Inter"/>
            </a:endParaRPr>
          </a:p>
          <a:p>
            <a:pPr indent="0" lvl="0" marL="0" rtl="0" algn="l">
              <a:spcBef>
                <a:spcPts val="0"/>
              </a:spcBef>
              <a:spcAft>
                <a:spcPts val="0"/>
              </a:spcAft>
              <a:buNone/>
            </a:pPr>
            <a:r>
              <a:t/>
            </a:r>
            <a:endParaRPr sz="1900">
              <a:solidFill>
                <a:srgbClr val="EFEFEF"/>
              </a:solidFill>
              <a:latin typeface="Inter"/>
              <a:ea typeface="Inter"/>
              <a:cs typeface="Inter"/>
              <a:sym typeface="Inter"/>
            </a:endParaRPr>
          </a:p>
        </p:txBody>
      </p:sp>
      <p:sp>
        <p:nvSpPr>
          <p:cNvPr id="2497" name="Google Shape;2497;p135"/>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1" name="Shape 2501"/>
        <p:cNvGrpSpPr/>
        <p:nvPr/>
      </p:nvGrpSpPr>
      <p:grpSpPr>
        <a:xfrm>
          <a:off x="0" y="0"/>
          <a:ext cx="0" cy="0"/>
          <a:chOff x="0" y="0"/>
          <a:chExt cx="0" cy="0"/>
        </a:xfrm>
      </p:grpSpPr>
      <p:sp>
        <p:nvSpPr>
          <p:cNvPr id="2502" name="Google Shape;2502;p136"/>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High-dimensional Sobol</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503" name="Google Shape;2503;p136"/>
          <p:cNvSpPr txBox="1"/>
          <p:nvPr/>
        </p:nvSpPr>
        <p:spPr>
          <a:xfrm>
            <a:off x="556650" y="1074500"/>
            <a:ext cx="8027700" cy="10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EFEFEF"/>
                </a:solidFill>
                <a:latin typeface="Inter"/>
                <a:ea typeface="Inter"/>
                <a:cs typeface="Inter"/>
                <a:sym typeface="Inter"/>
              </a:rPr>
              <a:t>An extra refinement consists in applying </a:t>
            </a:r>
            <a:r>
              <a:rPr b="1" lang="en" sz="1500">
                <a:solidFill>
                  <a:srgbClr val="EFEFEF"/>
                </a:solidFill>
                <a:latin typeface="Inter"/>
                <a:ea typeface="Inter"/>
                <a:cs typeface="Inter"/>
                <a:sym typeface="Inter"/>
              </a:rPr>
              <a:t>Owen Scrambling</a:t>
            </a:r>
            <a:r>
              <a:rPr lang="en" sz="1500">
                <a:solidFill>
                  <a:srgbClr val="EFEFEF"/>
                </a:solidFill>
                <a:latin typeface="Inter"/>
                <a:ea typeface="Inter"/>
                <a:cs typeface="Inter"/>
                <a:sym typeface="Inter"/>
              </a:rPr>
              <a:t> to all dimensions</a:t>
            </a:r>
            <a:br>
              <a:rPr lang="en" sz="1500">
                <a:solidFill>
                  <a:srgbClr val="EFEFEF"/>
                </a:solidFill>
                <a:latin typeface="Inter"/>
                <a:ea typeface="Inter"/>
                <a:cs typeface="Inter"/>
                <a:sym typeface="Inter"/>
              </a:rPr>
            </a:br>
            <a:br>
              <a:rPr lang="en" sz="1500">
                <a:solidFill>
                  <a:srgbClr val="EFEFEF"/>
                </a:solidFill>
                <a:latin typeface="Inter"/>
                <a:ea typeface="Inter"/>
                <a:cs typeface="Inter"/>
                <a:sym typeface="Inter"/>
              </a:rPr>
            </a:br>
            <a:r>
              <a:rPr lang="en" sz="1500">
                <a:solidFill>
                  <a:srgbClr val="EFEFEF"/>
                </a:solidFill>
                <a:latin typeface="Inter"/>
                <a:ea typeface="Inter"/>
                <a:cs typeface="Inter"/>
                <a:sym typeface="Inter"/>
              </a:rPr>
              <a:t>As mentioned before, it helps break aligned patterns characteristic of the sequence, and improves convergence rate</a:t>
            </a:r>
            <a:endParaRPr b="1" sz="1500">
              <a:solidFill>
                <a:srgbClr val="EFEFEF"/>
              </a:solidFill>
              <a:latin typeface="Inter"/>
              <a:ea typeface="Inter"/>
              <a:cs typeface="Inter"/>
              <a:sym typeface="Inter"/>
            </a:endParaRPr>
          </a:p>
          <a:p>
            <a:pPr indent="0" lvl="0" marL="0" rtl="0" algn="l">
              <a:spcBef>
                <a:spcPts val="0"/>
              </a:spcBef>
              <a:spcAft>
                <a:spcPts val="0"/>
              </a:spcAft>
              <a:buNone/>
            </a:pPr>
            <a:r>
              <a:t/>
            </a:r>
            <a:endParaRPr sz="1900">
              <a:solidFill>
                <a:srgbClr val="EFEFEF"/>
              </a:solidFill>
              <a:latin typeface="Inter"/>
              <a:ea typeface="Inter"/>
              <a:cs typeface="Inter"/>
              <a:sym typeface="Inter"/>
            </a:endParaRPr>
          </a:p>
        </p:txBody>
      </p:sp>
      <p:sp>
        <p:nvSpPr>
          <p:cNvPr id="2504" name="Google Shape;2504;p136"/>
          <p:cNvSpPr txBox="1"/>
          <p:nvPr/>
        </p:nvSpPr>
        <p:spPr>
          <a:xfrm>
            <a:off x="515329" y="3962619"/>
            <a:ext cx="8193600" cy="56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EFEFEF"/>
                </a:solidFill>
                <a:latin typeface="Inter"/>
                <a:ea typeface="Inter"/>
                <a:cs typeface="Inter"/>
                <a:sym typeface="Inter"/>
              </a:rPr>
              <a:t>Since it is not a fast process (especially for real-time), it can be precomputed and stored for a number of samples </a:t>
            </a:r>
            <a:r>
              <a:rPr lang="en" sz="1500">
                <a:solidFill>
                  <a:schemeClr val="dk2"/>
                </a:solidFill>
                <a:latin typeface="Inter"/>
                <a:ea typeface="Inter"/>
                <a:cs typeface="Inter"/>
                <a:sym typeface="Inter"/>
              </a:rPr>
              <a:t>==&gt;</a:t>
            </a:r>
            <a:r>
              <a:rPr lang="en" sz="1500">
                <a:solidFill>
                  <a:srgbClr val="EFEFEF"/>
                </a:solidFill>
                <a:latin typeface="Inter"/>
                <a:ea typeface="Inter"/>
                <a:cs typeface="Inter"/>
                <a:sym typeface="Inter"/>
              </a:rPr>
              <a:t> This is what is done in HDRP, with 256 points in 256D</a:t>
            </a:r>
            <a:endParaRPr sz="1500">
              <a:solidFill>
                <a:srgbClr val="EFEFEF"/>
              </a:solidFill>
              <a:latin typeface="Inter"/>
              <a:ea typeface="Inter"/>
              <a:cs typeface="Inter"/>
              <a:sym typeface="Inter"/>
            </a:endParaRPr>
          </a:p>
          <a:p>
            <a:pPr indent="0" lvl="0" marL="0" rtl="0" algn="l">
              <a:spcBef>
                <a:spcPts val="0"/>
              </a:spcBef>
              <a:spcAft>
                <a:spcPts val="0"/>
              </a:spcAft>
              <a:buNone/>
            </a:pPr>
            <a:r>
              <a:t/>
            </a:r>
            <a:endParaRPr sz="1900">
              <a:solidFill>
                <a:srgbClr val="EFEFEF"/>
              </a:solidFill>
              <a:latin typeface="Inter"/>
              <a:ea typeface="Inter"/>
              <a:cs typeface="Inter"/>
              <a:sym typeface="Inter"/>
            </a:endParaRPr>
          </a:p>
        </p:txBody>
      </p:sp>
      <p:pic>
        <p:nvPicPr>
          <p:cNvPr id="2505" name="Google Shape;2505;p136"/>
          <p:cNvPicPr preferRelativeResize="0"/>
          <p:nvPr/>
        </p:nvPicPr>
        <p:blipFill rotWithShape="1">
          <a:blip r:embed="rId3">
            <a:alphaModFix/>
          </a:blip>
          <a:srcRect b="0" l="0" r="0" t="0"/>
          <a:stretch/>
        </p:blipFill>
        <p:spPr>
          <a:xfrm>
            <a:off x="564443" y="2253290"/>
            <a:ext cx="1507736" cy="1507745"/>
          </a:xfrm>
          <a:prstGeom prst="rect">
            <a:avLst/>
          </a:prstGeom>
          <a:noFill/>
          <a:ln>
            <a:noFill/>
          </a:ln>
        </p:spPr>
      </p:pic>
      <p:sp>
        <p:nvSpPr>
          <p:cNvPr id="2506" name="Google Shape;2506;p136"/>
          <p:cNvSpPr txBox="1"/>
          <p:nvPr/>
        </p:nvSpPr>
        <p:spPr>
          <a:xfrm>
            <a:off x="1219288" y="3643604"/>
            <a:ext cx="2364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0</a:t>
            </a:r>
            <a:endParaRPr sz="1000">
              <a:solidFill>
                <a:srgbClr val="EFEFEF"/>
              </a:solidFill>
              <a:latin typeface="Inter"/>
              <a:ea typeface="Inter"/>
              <a:cs typeface="Inter"/>
              <a:sym typeface="Inter"/>
            </a:endParaRPr>
          </a:p>
        </p:txBody>
      </p:sp>
      <p:sp>
        <p:nvSpPr>
          <p:cNvPr id="2507" name="Google Shape;2507;p136"/>
          <p:cNvSpPr txBox="1"/>
          <p:nvPr/>
        </p:nvSpPr>
        <p:spPr>
          <a:xfrm>
            <a:off x="434274" y="2840080"/>
            <a:ext cx="246600" cy="3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1</a:t>
            </a:r>
            <a:endParaRPr sz="1000">
              <a:solidFill>
                <a:srgbClr val="EFEFEF"/>
              </a:solidFill>
              <a:latin typeface="Inter"/>
              <a:ea typeface="Inter"/>
              <a:cs typeface="Inter"/>
              <a:sym typeface="Inter"/>
            </a:endParaRPr>
          </a:p>
        </p:txBody>
      </p:sp>
      <p:pic>
        <p:nvPicPr>
          <p:cNvPr id="2508" name="Google Shape;2508;p136"/>
          <p:cNvPicPr preferRelativeResize="0"/>
          <p:nvPr/>
        </p:nvPicPr>
        <p:blipFill rotWithShape="1">
          <a:blip r:embed="rId4">
            <a:alphaModFix/>
          </a:blip>
          <a:srcRect b="0" l="0" r="0" t="0"/>
          <a:stretch/>
        </p:blipFill>
        <p:spPr>
          <a:xfrm>
            <a:off x="2204294" y="2253290"/>
            <a:ext cx="1507736" cy="1507745"/>
          </a:xfrm>
          <a:prstGeom prst="rect">
            <a:avLst/>
          </a:prstGeom>
          <a:noFill/>
          <a:ln>
            <a:noFill/>
          </a:ln>
        </p:spPr>
      </p:pic>
      <p:sp>
        <p:nvSpPr>
          <p:cNvPr id="2509" name="Google Shape;2509;p136"/>
          <p:cNvSpPr txBox="1"/>
          <p:nvPr/>
        </p:nvSpPr>
        <p:spPr>
          <a:xfrm>
            <a:off x="2859138" y="3643604"/>
            <a:ext cx="2364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2</a:t>
            </a:r>
            <a:endParaRPr sz="1000">
              <a:solidFill>
                <a:srgbClr val="EFEFEF"/>
              </a:solidFill>
              <a:latin typeface="Inter"/>
              <a:ea typeface="Inter"/>
              <a:cs typeface="Inter"/>
              <a:sym typeface="Inter"/>
            </a:endParaRPr>
          </a:p>
        </p:txBody>
      </p:sp>
      <p:sp>
        <p:nvSpPr>
          <p:cNvPr id="2510" name="Google Shape;2510;p136"/>
          <p:cNvSpPr txBox="1"/>
          <p:nvPr/>
        </p:nvSpPr>
        <p:spPr>
          <a:xfrm>
            <a:off x="2060154" y="2815842"/>
            <a:ext cx="2364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3</a:t>
            </a:r>
            <a:endParaRPr sz="1000">
              <a:solidFill>
                <a:srgbClr val="EFEFEF"/>
              </a:solidFill>
              <a:latin typeface="Inter"/>
              <a:ea typeface="Inter"/>
              <a:cs typeface="Inter"/>
              <a:sym typeface="Inter"/>
            </a:endParaRPr>
          </a:p>
        </p:txBody>
      </p:sp>
      <p:pic>
        <p:nvPicPr>
          <p:cNvPr id="2511" name="Google Shape;2511;p136"/>
          <p:cNvPicPr preferRelativeResize="0"/>
          <p:nvPr/>
        </p:nvPicPr>
        <p:blipFill rotWithShape="1">
          <a:blip r:embed="rId5">
            <a:alphaModFix/>
          </a:blip>
          <a:srcRect b="0" l="0" r="0" t="0"/>
          <a:stretch/>
        </p:blipFill>
        <p:spPr>
          <a:xfrm>
            <a:off x="3844144" y="2253290"/>
            <a:ext cx="1507736" cy="1507745"/>
          </a:xfrm>
          <a:prstGeom prst="rect">
            <a:avLst/>
          </a:prstGeom>
          <a:noFill/>
          <a:ln>
            <a:noFill/>
          </a:ln>
        </p:spPr>
      </p:pic>
      <p:sp>
        <p:nvSpPr>
          <p:cNvPr id="2512" name="Google Shape;2512;p136"/>
          <p:cNvSpPr txBox="1"/>
          <p:nvPr/>
        </p:nvSpPr>
        <p:spPr>
          <a:xfrm>
            <a:off x="4498989" y="3643604"/>
            <a:ext cx="2364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4</a:t>
            </a:r>
            <a:endParaRPr sz="1000">
              <a:solidFill>
                <a:srgbClr val="EFEFEF"/>
              </a:solidFill>
              <a:latin typeface="Inter"/>
              <a:ea typeface="Inter"/>
              <a:cs typeface="Inter"/>
              <a:sym typeface="Inter"/>
            </a:endParaRPr>
          </a:p>
        </p:txBody>
      </p:sp>
      <p:sp>
        <p:nvSpPr>
          <p:cNvPr id="2513" name="Google Shape;2513;p136"/>
          <p:cNvSpPr txBox="1"/>
          <p:nvPr/>
        </p:nvSpPr>
        <p:spPr>
          <a:xfrm>
            <a:off x="3700004" y="2815842"/>
            <a:ext cx="2364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5</a:t>
            </a:r>
            <a:endParaRPr sz="1000">
              <a:solidFill>
                <a:srgbClr val="EFEFEF"/>
              </a:solidFill>
              <a:latin typeface="Inter"/>
              <a:ea typeface="Inter"/>
              <a:cs typeface="Inter"/>
              <a:sym typeface="Inter"/>
            </a:endParaRPr>
          </a:p>
        </p:txBody>
      </p:sp>
      <p:pic>
        <p:nvPicPr>
          <p:cNvPr id="2514" name="Google Shape;2514;p136"/>
          <p:cNvPicPr preferRelativeResize="0"/>
          <p:nvPr/>
        </p:nvPicPr>
        <p:blipFill rotWithShape="1">
          <a:blip r:embed="rId6">
            <a:alphaModFix/>
          </a:blip>
          <a:srcRect b="0" l="0" r="0" t="0"/>
          <a:stretch/>
        </p:blipFill>
        <p:spPr>
          <a:xfrm>
            <a:off x="5483995" y="2253290"/>
            <a:ext cx="1507736" cy="1507745"/>
          </a:xfrm>
          <a:prstGeom prst="rect">
            <a:avLst/>
          </a:prstGeom>
          <a:noFill/>
          <a:ln>
            <a:noFill/>
          </a:ln>
        </p:spPr>
      </p:pic>
      <p:sp>
        <p:nvSpPr>
          <p:cNvPr id="2515" name="Google Shape;2515;p136"/>
          <p:cNvSpPr txBox="1"/>
          <p:nvPr/>
        </p:nvSpPr>
        <p:spPr>
          <a:xfrm>
            <a:off x="6138839" y="3643604"/>
            <a:ext cx="2364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6</a:t>
            </a:r>
            <a:endParaRPr sz="1000">
              <a:solidFill>
                <a:srgbClr val="EFEFEF"/>
              </a:solidFill>
              <a:latin typeface="Inter"/>
              <a:ea typeface="Inter"/>
              <a:cs typeface="Inter"/>
              <a:sym typeface="Inter"/>
            </a:endParaRPr>
          </a:p>
        </p:txBody>
      </p:sp>
      <p:sp>
        <p:nvSpPr>
          <p:cNvPr id="2516" name="Google Shape;2516;p136"/>
          <p:cNvSpPr txBox="1"/>
          <p:nvPr/>
        </p:nvSpPr>
        <p:spPr>
          <a:xfrm>
            <a:off x="5339855" y="2815842"/>
            <a:ext cx="2364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7</a:t>
            </a:r>
            <a:endParaRPr sz="1000">
              <a:solidFill>
                <a:srgbClr val="EFEFEF"/>
              </a:solidFill>
              <a:latin typeface="Inter"/>
              <a:ea typeface="Inter"/>
              <a:cs typeface="Inter"/>
              <a:sym typeface="Inter"/>
            </a:endParaRPr>
          </a:p>
        </p:txBody>
      </p:sp>
      <p:pic>
        <p:nvPicPr>
          <p:cNvPr id="2517" name="Google Shape;2517;p136"/>
          <p:cNvPicPr preferRelativeResize="0"/>
          <p:nvPr/>
        </p:nvPicPr>
        <p:blipFill rotWithShape="1">
          <a:blip r:embed="rId7">
            <a:alphaModFix/>
          </a:blip>
          <a:srcRect b="0" l="0" r="0" t="0"/>
          <a:stretch/>
        </p:blipFill>
        <p:spPr>
          <a:xfrm>
            <a:off x="7120139" y="2253290"/>
            <a:ext cx="1507736" cy="1507745"/>
          </a:xfrm>
          <a:prstGeom prst="rect">
            <a:avLst/>
          </a:prstGeom>
          <a:noFill/>
          <a:ln>
            <a:noFill/>
          </a:ln>
        </p:spPr>
      </p:pic>
      <p:sp>
        <p:nvSpPr>
          <p:cNvPr id="2518" name="Google Shape;2518;p136"/>
          <p:cNvSpPr txBox="1"/>
          <p:nvPr/>
        </p:nvSpPr>
        <p:spPr>
          <a:xfrm>
            <a:off x="7774983" y="3643604"/>
            <a:ext cx="2364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8</a:t>
            </a:r>
            <a:endParaRPr sz="1000">
              <a:solidFill>
                <a:srgbClr val="EFEFEF"/>
              </a:solidFill>
              <a:latin typeface="Inter"/>
              <a:ea typeface="Inter"/>
              <a:cs typeface="Inter"/>
              <a:sym typeface="Inter"/>
            </a:endParaRPr>
          </a:p>
        </p:txBody>
      </p:sp>
      <p:sp>
        <p:nvSpPr>
          <p:cNvPr id="2519" name="Google Shape;2519;p136"/>
          <p:cNvSpPr txBox="1"/>
          <p:nvPr/>
        </p:nvSpPr>
        <p:spPr>
          <a:xfrm>
            <a:off x="6975998" y="2815842"/>
            <a:ext cx="2364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9</a:t>
            </a:r>
            <a:endParaRPr sz="1000">
              <a:solidFill>
                <a:srgbClr val="EFEFEF"/>
              </a:solidFill>
              <a:latin typeface="Inter"/>
              <a:ea typeface="Inter"/>
              <a:cs typeface="Inter"/>
              <a:sym typeface="Inter"/>
            </a:endParaRPr>
          </a:p>
        </p:txBody>
      </p:sp>
      <p:sp>
        <p:nvSpPr>
          <p:cNvPr id="2520" name="Google Shape;2520;p136"/>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4" name="Shape 2524"/>
        <p:cNvGrpSpPr/>
        <p:nvPr/>
      </p:nvGrpSpPr>
      <p:grpSpPr>
        <a:xfrm>
          <a:off x="0" y="0"/>
          <a:ext cx="0" cy="0"/>
          <a:chOff x="0" y="0"/>
          <a:chExt cx="0" cy="0"/>
        </a:xfrm>
      </p:grpSpPr>
      <p:sp>
        <p:nvSpPr>
          <p:cNvPr id="2525" name="Google Shape;2525;p137"/>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Icing on the cake: blue noise in screen space</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526" name="Google Shape;2526;p137"/>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527" name="Google Shape;2527;p137"/>
          <p:cNvPicPr preferRelativeResize="0"/>
          <p:nvPr/>
        </p:nvPicPr>
        <p:blipFill>
          <a:blip r:embed="rId3">
            <a:alphaModFix/>
          </a:blip>
          <a:stretch>
            <a:fillRect/>
          </a:stretch>
        </p:blipFill>
        <p:spPr>
          <a:xfrm rot="-536292">
            <a:off x="1047552" y="1047183"/>
            <a:ext cx="1478597" cy="1301481"/>
          </a:xfrm>
          <a:prstGeom prst="rect">
            <a:avLst/>
          </a:prstGeom>
          <a:noFill/>
          <a:ln>
            <a:noFill/>
          </a:ln>
        </p:spPr>
      </p:pic>
      <p:pic>
        <p:nvPicPr>
          <p:cNvPr id="2528" name="Google Shape;2528;p137"/>
          <p:cNvPicPr preferRelativeResize="0"/>
          <p:nvPr/>
        </p:nvPicPr>
        <p:blipFill rotWithShape="1">
          <a:blip r:embed="rId4">
            <a:alphaModFix/>
          </a:blip>
          <a:srcRect b="0" l="0" r="0" t="0"/>
          <a:stretch/>
        </p:blipFill>
        <p:spPr>
          <a:xfrm>
            <a:off x="504875" y="1721494"/>
            <a:ext cx="2540872" cy="2540861"/>
          </a:xfrm>
          <a:prstGeom prst="rect">
            <a:avLst/>
          </a:prstGeom>
          <a:noFill/>
          <a:ln>
            <a:noFill/>
          </a:ln>
        </p:spPr>
      </p:pic>
      <p:sp>
        <p:nvSpPr>
          <p:cNvPr id="2529" name="Google Shape;2529;p137"/>
          <p:cNvSpPr txBox="1"/>
          <p:nvPr/>
        </p:nvSpPr>
        <p:spPr>
          <a:xfrm>
            <a:off x="1094984" y="4191475"/>
            <a:ext cx="1566000" cy="3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Bad correlation</a:t>
            </a:r>
            <a:endParaRPr>
              <a:solidFill>
                <a:srgbClr val="EFEFEF"/>
              </a:solidFill>
              <a:latin typeface="Inter"/>
              <a:ea typeface="Inter"/>
              <a:cs typeface="Inter"/>
              <a:sym typeface="Inte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3" name="Shape 2533"/>
        <p:cNvGrpSpPr/>
        <p:nvPr/>
      </p:nvGrpSpPr>
      <p:grpSpPr>
        <a:xfrm>
          <a:off x="0" y="0"/>
          <a:ext cx="0" cy="0"/>
          <a:chOff x="0" y="0"/>
          <a:chExt cx="0" cy="0"/>
        </a:xfrm>
      </p:grpSpPr>
      <p:sp>
        <p:nvSpPr>
          <p:cNvPr id="2534" name="Google Shape;2534;p138"/>
          <p:cNvSpPr/>
          <p:nvPr/>
        </p:nvSpPr>
        <p:spPr>
          <a:xfrm>
            <a:off x="4134959" y="992614"/>
            <a:ext cx="865200" cy="859800"/>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35" name="Google Shape;2535;p138"/>
          <p:cNvPicPr preferRelativeResize="0"/>
          <p:nvPr/>
        </p:nvPicPr>
        <p:blipFill rotWithShape="1">
          <a:blip r:embed="rId3">
            <a:alphaModFix/>
          </a:blip>
          <a:srcRect b="0" l="0" r="0" t="0"/>
          <a:stretch/>
        </p:blipFill>
        <p:spPr>
          <a:xfrm>
            <a:off x="3281801" y="1721494"/>
            <a:ext cx="2540872" cy="2540861"/>
          </a:xfrm>
          <a:prstGeom prst="rect">
            <a:avLst/>
          </a:prstGeom>
          <a:noFill/>
          <a:ln>
            <a:noFill/>
          </a:ln>
        </p:spPr>
      </p:pic>
      <p:sp>
        <p:nvSpPr>
          <p:cNvPr id="2536" name="Google Shape;2536;p138"/>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Icing on the cake: blue noise in screen space</a:t>
            </a:r>
            <a:endParaRPr>
              <a:solidFill>
                <a:schemeClr val="lt1"/>
              </a:solidFill>
            </a:endParaRPr>
          </a:p>
          <a:p>
            <a:pPr indent="0" lvl="0" marL="0" rtl="0" algn="l">
              <a:spcBef>
                <a:spcPts val="0"/>
              </a:spcBef>
              <a:spcAft>
                <a:spcPts val="0"/>
              </a:spcAft>
              <a:buNone/>
            </a:pPr>
            <a:r>
              <a:t/>
            </a:r>
            <a:endParaRPr>
              <a:solidFill>
                <a:schemeClr val="lt1"/>
              </a:solidFill>
            </a:endParaRPr>
          </a:p>
        </p:txBody>
      </p:sp>
      <p:pic>
        <p:nvPicPr>
          <p:cNvPr id="2537" name="Google Shape;2537;p138"/>
          <p:cNvPicPr preferRelativeResize="0"/>
          <p:nvPr/>
        </p:nvPicPr>
        <p:blipFill>
          <a:blip r:embed="rId4">
            <a:alphaModFix/>
          </a:blip>
          <a:stretch>
            <a:fillRect/>
          </a:stretch>
        </p:blipFill>
        <p:spPr>
          <a:xfrm>
            <a:off x="4189710" y="1045622"/>
            <a:ext cx="762700" cy="762700"/>
          </a:xfrm>
          <a:prstGeom prst="rect">
            <a:avLst/>
          </a:prstGeom>
          <a:noFill/>
          <a:ln>
            <a:noFill/>
          </a:ln>
        </p:spPr>
      </p:pic>
      <p:sp>
        <p:nvSpPr>
          <p:cNvPr id="2538" name="Google Shape;2538;p138"/>
          <p:cNvSpPr/>
          <p:nvPr/>
        </p:nvSpPr>
        <p:spPr>
          <a:xfrm>
            <a:off x="2372700" y="1214306"/>
            <a:ext cx="1868400" cy="318600"/>
          </a:xfrm>
          <a:prstGeom prst="rightArrow">
            <a:avLst>
              <a:gd fmla="val 50000" name="adj1"/>
              <a:gd fmla="val 50000" name="adj2"/>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138"/>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540" name="Google Shape;2540;p138"/>
          <p:cNvPicPr preferRelativeResize="0"/>
          <p:nvPr/>
        </p:nvPicPr>
        <p:blipFill>
          <a:blip r:embed="rId5">
            <a:alphaModFix/>
          </a:blip>
          <a:stretch>
            <a:fillRect/>
          </a:stretch>
        </p:blipFill>
        <p:spPr>
          <a:xfrm rot="-536292">
            <a:off x="1047552" y="1047183"/>
            <a:ext cx="1478597" cy="1301481"/>
          </a:xfrm>
          <a:prstGeom prst="rect">
            <a:avLst/>
          </a:prstGeom>
          <a:noFill/>
          <a:ln>
            <a:noFill/>
          </a:ln>
        </p:spPr>
      </p:pic>
      <p:pic>
        <p:nvPicPr>
          <p:cNvPr id="2541" name="Google Shape;2541;p138"/>
          <p:cNvPicPr preferRelativeResize="0"/>
          <p:nvPr/>
        </p:nvPicPr>
        <p:blipFill rotWithShape="1">
          <a:blip r:embed="rId6">
            <a:alphaModFix/>
          </a:blip>
          <a:srcRect b="0" l="0" r="0" t="0"/>
          <a:stretch/>
        </p:blipFill>
        <p:spPr>
          <a:xfrm>
            <a:off x="504875" y="1721494"/>
            <a:ext cx="2540872" cy="2540861"/>
          </a:xfrm>
          <a:prstGeom prst="rect">
            <a:avLst/>
          </a:prstGeom>
          <a:noFill/>
          <a:ln>
            <a:noFill/>
          </a:ln>
        </p:spPr>
      </p:pic>
      <p:sp>
        <p:nvSpPr>
          <p:cNvPr id="2542" name="Google Shape;2542;p138"/>
          <p:cNvSpPr txBox="1"/>
          <p:nvPr/>
        </p:nvSpPr>
        <p:spPr>
          <a:xfrm>
            <a:off x="1094984" y="4191475"/>
            <a:ext cx="1566000" cy="3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Bad correlation</a:t>
            </a:r>
            <a:endParaRPr>
              <a:solidFill>
                <a:srgbClr val="EFEFEF"/>
              </a:solidFill>
              <a:latin typeface="Inter"/>
              <a:ea typeface="Inter"/>
              <a:cs typeface="Inter"/>
              <a:sym typeface="Inter"/>
            </a:endParaRPr>
          </a:p>
        </p:txBody>
      </p:sp>
      <p:sp>
        <p:nvSpPr>
          <p:cNvPr id="2543" name="Google Shape;2543;p138"/>
          <p:cNvSpPr txBox="1"/>
          <p:nvPr/>
        </p:nvSpPr>
        <p:spPr>
          <a:xfrm>
            <a:off x="3330748" y="4193380"/>
            <a:ext cx="2510700" cy="3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No correlation (white noise)</a:t>
            </a:r>
            <a:endParaRPr>
              <a:solidFill>
                <a:srgbClr val="EFEFEF"/>
              </a:solidFill>
              <a:latin typeface="Inter"/>
              <a:ea typeface="Inter"/>
              <a:cs typeface="Inter"/>
              <a:sym typeface="Inter"/>
            </a:endParaRPr>
          </a:p>
        </p:txBody>
      </p:sp>
      <p:sp>
        <p:nvSpPr>
          <p:cNvPr id="2544" name="Google Shape;2544;p138"/>
          <p:cNvSpPr txBox="1"/>
          <p:nvPr/>
        </p:nvSpPr>
        <p:spPr>
          <a:xfrm>
            <a:off x="2317736" y="1003231"/>
            <a:ext cx="1895100" cy="3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EFEFEF"/>
                </a:solidFill>
                <a:latin typeface="Inter"/>
                <a:ea typeface="Inter"/>
                <a:cs typeface="Inter"/>
                <a:sym typeface="Inter"/>
              </a:rPr>
              <a:t>Random XOR scrambling</a:t>
            </a:r>
            <a:endParaRPr sz="1100">
              <a:solidFill>
                <a:srgbClr val="EFEFEF"/>
              </a:solidFill>
              <a:latin typeface="Inter"/>
              <a:ea typeface="Inter"/>
              <a:cs typeface="Inter"/>
              <a:sym typeface="Inte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8" name="Shape 2548"/>
        <p:cNvGrpSpPr/>
        <p:nvPr/>
      </p:nvGrpSpPr>
      <p:grpSpPr>
        <a:xfrm>
          <a:off x="0" y="0"/>
          <a:ext cx="0" cy="0"/>
          <a:chOff x="0" y="0"/>
          <a:chExt cx="0" cy="0"/>
        </a:xfrm>
      </p:grpSpPr>
      <p:sp>
        <p:nvSpPr>
          <p:cNvPr id="2549" name="Google Shape;2549;p139"/>
          <p:cNvSpPr/>
          <p:nvPr/>
        </p:nvSpPr>
        <p:spPr>
          <a:xfrm>
            <a:off x="6872851" y="992614"/>
            <a:ext cx="865200" cy="859800"/>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139"/>
          <p:cNvSpPr/>
          <p:nvPr/>
        </p:nvSpPr>
        <p:spPr>
          <a:xfrm>
            <a:off x="4134959" y="992614"/>
            <a:ext cx="865200" cy="859800"/>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51" name="Google Shape;2551;p139"/>
          <p:cNvPicPr preferRelativeResize="0"/>
          <p:nvPr/>
        </p:nvPicPr>
        <p:blipFill rotWithShape="1">
          <a:blip r:embed="rId3">
            <a:alphaModFix/>
          </a:blip>
          <a:srcRect b="0" l="0" r="0" t="0"/>
          <a:stretch/>
        </p:blipFill>
        <p:spPr>
          <a:xfrm>
            <a:off x="3281801" y="1721494"/>
            <a:ext cx="2540872" cy="2540861"/>
          </a:xfrm>
          <a:prstGeom prst="rect">
            <a:avLst/>
          </a:prstGeom>
          <a:noFill/>
          <a:ln>
            <a:noFill/>
          </a:ln>
        </p:spPr>
      </p:pic>
      <p:sp>
        <p:nvSpPr>
          <p:cNvPr id="2552" name="Google Shape;2552;p139"/>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Icing on the cake: blue noise in screen space</a:t>
            </a:r>
            <a:endParaRPr>
              <a:solidFill>
                <a:schemeClr val="lt1"/>
              </a:solidFill>
            </a:endParaRPr>
          </a:p>
          <a:p>
            <a:pPr indent="0" lvl="0" marL="0" rtl="0" algn="l">
              <a:spcBef>
                <a:spcPts val="0"/>
              </a:spcBef>
              <a:spcAft>
                <a:spcPts val="0"/>
              </a:spcAft>
              <a:buNone/>
            </a:pPr>
            <a:r>
              <a:t/>
            </a:r>
            <a:endParaRPr>
              <a:solidFill>
                <a:schemeClr val="lt1"/>
              </a:solidFill>
            </a:endParaRPr>
          </a:p>
        </p:txBody>
      </p:sp>
      <p:pic>
        <p:nvPicPr>
          <p:cNvPr id="2553" name="Google Shape;2553;p139"/>
          <p:cNvPicPr preferRelativeResize="0"/>
          <p:nvPr/>
        </p:nvPicPr>
        <p:blipFill>
          <a:blip r:embed="rId4">
            <a:alphaModFix/>
          </a:blip>
          <a:stretch>
            <a:fillRect/>
          </a:stretch>
        </p:blipFill>
        <p:spPr>
          <a:xfrm>
            <a:off x="4189710" y="1045622"/>
            <a:ext cx="762700" cy="762700"/>
          </a:xfrm>
          <a:prstGeom prst="rect">
            <a:avLst/>
          </a:prstGeom>
          <a:noFill/>
          <a:ln>
            <a:noFill/>
          </a:ln>
        </p:spPr>
      </p:pic>
      <p:sp>
        <p:nvSpPr>
          <p:cNvPr id="2554" name="Google Shape;2554;p139"/>
          <p:cNvSpPr/>
          <p:nvPr/>
        </p:nvSpPr>
        <p:spPr>
          <a:xfrm>
            <a:off x="2372700" y="1214306"/>
            <a:ext cx="1868400" cy="318600"/>
          </a:xfrm>
          <a:prstGeom prst="rightArrow">
            <a:avLst>
              <a:gd fmla="val 50000" name="adj1"/>
              <a:gd fmla="val 50000" name="adj2"/>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139"/>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556" name="Google Shape;2556;p139"/>
          <p:cNvPicPr preferRelativeResize="0"/>
          <p:nvPr/>
        </p:nvPicPr>
        <p:blipFill>
          <a:blip r:embed="rId5">
            <a:alphaModFix/>
          </a:blip>
          <a:stretch>
            <a:fillRect/>
          </a:stretch>
        </p:blipFill>
        <p:spPr>
          <a:xfrm rot="-536292">
            <a:off x="1047552" y="1047183"/>
            <a:ext cx="1478597" cy="1301481"/>
          </a:xfrm>
          <a:prstGeom prst="rect">
            <a:avLst/>
          </a:prstGeom>
          <a:noFill/>
          <a:ln>
            <a:noFill/>
          </a:ln>
        </p:spPr>
      </p:pic>
      <p:pic>
        <p:nvPicPr>
          <p:cNvPr id="2557" name="Google Shape;2557;p139"/>
          <p:cNvPicPr preferRelativeResize="0"/>
          <p:nvPr/>
        </p:nvPicPr>
        <p:blipFill rotWithShape="1">
          <a:blip r:embed="rId6">
            <a:alphaModFix/>
          </a:blip>
          <a:srcRect b="0" l="0" r="0" t="0"/>
          <a:stretch/>
        </p:blipFill>
        <p:spPr>
          <a:xfrm>
            <a:off x="504875" y="1721494"/>
            <a:ext cx="2540872" cy="2540861"/>
          </a:xfrm>
          <a:prstGeom prst="rect">
            <a:avLst/>
          </a:prstGeom>
          <a:noFill/>
          <a:ln>
            <a:noFill/>
          </a:ln>
        </p:spPr>
      </p:pic>
      <p:sp>
        <p:nvSpPr>
          <p:cNvPr id="2558" name="Google Shape;2558;p139"/>
          <p:cNvSpPr txBox="1"/>
          <p:nvPr/>
        </p:nvSpPr>
        <p:spPr>
          <a:xfrm>
            <a:off x="1094984" y="4191475"/>
            <a:ext cx="1566000" cy="3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Bad correlation</a:t>
            </a:r>
            <a:endParaRPr>
              <a:solidFill>
                <a:srgbClr val="EFEFEF"/>
              </a:solidFill>
              <a:latin typeface="Inter"/>
              <a:ea typeface="Inter"/>
              <a:cs typeface="Inter"/>
              <a:sym typeface="Inter"/>
            </a:endParaRPr>
          </a:p>
        </p:txBody>
      </p:sp>
      <p:pic>
        <p:nvPicPr>
          <p:cNvPr id="2559" name="Google Shape;2559;p139"/>
          <p:cNvPicPr preferRelativeResize="0"/>
          <p:nvPr/>
        </p:nvPicPr>
        <p:blipFill rotWithShape="1">
          <a:blip r:embed="rId7">
            <a:alphaModFix/>
          </a:blip>
          <a:srcRect b="0" l="0" r="0" t="0"/>
          <a:stretch/>
        </p:blipFill>
        <p:spPr>
          <a:xfrm>
            <a:off x="6058728" y="1721494"/>
            <a:ext cx="2540872" cy="2540861"/>
          </a:xfrm>
          <a:prstGeom prst="rect">
            <a:avLst/>
          </a:prstGeom>
          <a:noFill/>
          <a:ln>
            <a:noFill/>
          </a:ln>
        </p:spPr>
      </p:pic>
      <p:pic>
        <p:nvPicPr>
          <p:cNvPr id="2560" name="Google Shape;2560;p139"/>
          <p:cNvPicPr preferRelativeResize="0"/>
          <p:nvPr/>
        </p:nvPicPr>
        <p:blipFill>
          <a:blip r:embed="rId8">
            <a:alphaModFix/>
          </a:blip>
          <a:stretch>
            <a:fillRect/>
          </a:stretch>
        </p:blipFill>
        <p:spPr>
          <a:xfrm>
            <a:off x="6925758" y="1040314"/>
            <a:ext cx="762700" cy="762700"/>
          </a:xfrm>
          <a:prstGeom prst="rect">
            <a:avLst/>
          </a:prstGeom>
          <a:noFill/>
          <a:ln>
            <a:noFill/>
          </a:ln>
        </p:spPr>
      </p:pic>
      <p:sp>
        <p:nvSpPr>
          <p:cNvPr id="2561" name="Google Shape;2561;p139"/>
          <p:cNvSpPr txBox="1"/>
          <p:nvPr/>
        </p:nvSpPr>
        <p:spPr>
          <a:xfrm>
            <a:off x="3330748" y="4193380"/>
            <a:ext cx="2510700" cy="3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No correlation (white noise)</a:t>
            </a:r>
            <a:endParaRPr>
              <a:solidFill>
                <a:srgbClr val="EFEFEF"/>
              </a:solidFill>
              <a:latin typeface="Inter"/>
              <a:ea typeface="Inter"/>
              <a:cs typeface="Inter"/>
              <a:sym typeface="Inter"/>
            </a:endParaRPr>
          </a:p>
        </p:txBody>
      </p:sp>
      <p:sp>
        <p:nvSpPr>
          <p:cNvPr id="2562" name="Google Shape;2562;p139"/>
          <p:cNvSpPr txBox="1"/>
          <p:nvPr/>
        </p:nvSpPr>
        <p:spPr>
          <a:xfrm>
            <a:off x="6033702" y="4191481"/>
            <a:ext cx="2664600" cy="3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Good correlation (blue noise)</a:t>
            </a:r>
            <a:endParaRPr>
              <a:solidFill>
                <a:srgbClr val="EFEFEF"/>
              </a:solidFill>
              <a:latin typeface="Inter"/>
              <a:ea typeface="Inter"/>
              <a:cs typeface="Inter"/>
              <a:sym typeface="Inter"/>
            </a:endParaRPr>
          </a:p>
        </p:txBody>
      </p:sp>
      <p:sp>
        <p:nvSpPr>
          <p:cNvPr id="2563" name="Google Shape;2563;p139"/>
          <p:cNvSpPr/>
          <p:nvPr/>
        </p:nvSpPr>
        <p:spPr>
          <a:xfrm>
            <a:off x="5000150" y="1214306"/>
            <a:ext cx="1980000" cy="318600"/>
          </a:xfrm>
          <a:prstGeom prst="rightArrow">
            <a:avLst>
              <a:gd fmla="val 50000" name="adj1"/>
              <a:gd fmla="val 50000" name="adj2"/>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139"/>
          <p:cNvSpPr txBox="1"/>
          <p:nvPr/>
        </p:nvSpPr>
        <p:spPr>
          <a:xfrm>
            <a:off x="2317736" y="1003231"/>
            <a:ext cx="1895100" cy="3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EFEFEF"/>
                </a:solidFill>
                <a:latin typeface="Inter"/>
                <a:ea typeface="Inter"/>
                <a:cs typeface="Inter"/>
                <a:sym typeface="Inter"/>
              </a:rPr>
              <a:t>Random XOR scrambling</a:t>
            </a:r>
            <a:endParaRPr sz="1100">
              <a:solidFill>
                <a:srgbClr val="EFEFEF"/>
              </a:solidFill>
              <a:latin typeface="Inter"/>
              <a:ea typeface="Inter"/>
              <a:cs typeface="Inter"/>
              <a:sym typeface="Inter"/>
            </a:endParaRPr>
          </a:p>
        </p:txBody>
      </p:sp>
      <p:sp>
        <p:nvSpPr>
          <p:cNvPr id="2565" name="Google Shape;2565;p139"/>
          <p:cNvSpPr txBox="1"/>
          <p:nvPr/>
        </p:nvSpPr>
        <p:spPr>
          <a:xfrm>
            <a:off x="5266696" y="969825"/>
            <a:ext cx="1322700" cy="3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EFEFEF"/>
                </a:solidFill>
                <a:latin typeface="Inter"/>
                <a:ea typeface="Inter"/>
                <a:cs typeface="Inter"/>
                <a:sym typeface="Inter"/>
              </a:rPr>
              <a:t>[Heitz 2019]</a:t>
            </a:r>
            <a:endParaRPr b="1">
              <a:solidFill>
                <a:srgbClr val="EFEFEF"/>
              </a:solidFill>
              <a:latin typeface="Inter"/>
              <a:ea typeface="Inter"/>
              <a:cs typeface="Inter"/>
              <a:sym typeface="Inte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59"/>
          <p:cNvSpPr txBox="1"/>
          <p:nvPr>
            <p:ph type="title"/>
          </p:nvPr>
        </p:nvSpPr>
        <p:spPr>
          <a:xfrm>
            <a:off x="476250" y="321300"/>
            <a:ext cx="71439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Unity’s Path Tracer</a:t>
            </a:r>
            <a:endParaRPr/>
          </a:p>
        </p:txBody>
      </p:sp>
      <p:sp>
        <p:nvSpPr>
          <p:cNvPr id="607" name="Google Shape;607;p59"/>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608" name="Google Shape;608;p59"/>
          <p:cNvSpPr txBox="1"/>
          <p:nvPr>
            <p:ph idx="1" type="body"/>
          </p:nvPr>
        </p:nvSpPr>
        <p:spPr>
          <a:xfrm>
            <a:off x="506800" y="1233950"/>
            <a:ext cx="8308500" cy="33276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lang="en" sz="1600">
                <a:solidFill>
                  <a:srgbClr val="EFEFEF"/>
                </a:solidFill>
              </a:rPr>
              <a:t>Part of the </a:t>
            </a:r>
            <a:r>
              <a:rPr b="1" lang="en" sz="1600">
                <a:solidFill>
                  <a:srgbClr val="EFEFEF"/>
                </a:solidFill>
              </a:rPr>
              <a:t>High Definition Render Pipeline</a:t>
            </a:r>
            <a:r>
              <a:rPr lang="en" sz="1600">
                <a:solidFill>
                  <a:srgbClr val="EFEFEF"/>
                </a:solidFill>
              </a:rPr>
              <a:t> (HDRP)</a:t>
            </a:r>
            <a:br>
              <a:rPr b="1" lang="en" sz="1600">
                <a:solidFill>
                  <a:srgbClr val="EFEFEF"/>
                </a:solidFill>
              </a:rPr>
            </a:br>
            <a:r>
              <a:rPr lang="en" sz="1600" u="sng">
                <a:solidFill>
                  <a:schemeClr val="hlink"/>
                </a:solidFill>
                <a:hlinkClick r:id="rId3"/>
              </a:rPr>
              <a:t>https://github.com/Unity-Technologies/Graphics</a:t>
            </a:r>
            <a:endParaRPr b="1" sz="1600">
              <a:solidFill>
                <a:srgbClr val="EFEFEF"/>
              </a:solidFill>
            </a:endParaRPr>
          </a:p>
          <a:p>
            <a:pPr indent="-330200" lvl="0" marL="457200" rtl="0" algn="l">
              <a:spcBef>
                <a:spcPts val="0"/>
              </a:spcBef>
              <a:spcAft>
                <a:spcPts val="0"/>
              </a:spcAft>
              <a:buClr>
                <a:srgbClr val="EFEFEF"/>
              </a:buClr>
              <a:buSzPts val="1600"/>
              <a:buChar char="—"/>
            </a:pPr>
            <a:r>
              <a:rPr lang="en" sz="1600">
                <a:solidFill>
                  <a:srgbClr val="EFEFEF"/>
                </a:solidFill>
              </a:rPr>
              <a:t>Uses </a:t>
            </a:r>
            <a:r>
              <a:rPr b="1" lang="en" sz="1600">
                <a:solidFill>
                  <a:srgbClr val="EFEFEF"/>
                </a:solidFill>
              </a:rPr>
              <a:t>DirectX 12</a:t>
            </a:r>
            <a:r>
              <a:rPr lang="en" sz="1600">
                <a:solidFill>
                  <a:srgbClr val="EFEFEF"/>
                </a:solidFill>
              </a:rPr>
              <a:t> and </a:t>
            </a:r>
            <a:r>
              <a:rPr b="1" lang="en" sz="1600">
                <a:solidFill>
                  <a:srgbClr val="EFEFEF"/>
                </a:solidFill>
              </a:rPr>
              <a:t>DXR</a:t>
            </a:r>
            <a:endParaRPr b="1" sz="1600">
              <a:solidFill>
                <a:srgbClr val="EFEFEF"/>
              </a:solidFill>
            </a:endParaRPr>
          </a:p>
          <a:p>
            <a:pPr indent="-330200" lvl="0" marL="457200" rtl="0" algn="l">
              <a:spcBef>
                <a:spcPts val="0"/>
              </a:spcBef>
              <a:spcAft>
                <a:spcPts val="0"/>
              </a:spcAft>
              <a:buClr>
                <a:srgbClr val="EFEFEF"/>
              </a:buClr>
              <a:buSzPts val="1600"/>
              <a:buChar char="—"/>
            </a:pPr>
            <a:r>
              <a:rPr lang="en" sz="1600">
                <a:solidFill>
                  <a:srgbClr val="EFEFEF"/>
                </a:solidFill>
              </a:rPr>
              <a:t>Progressive, unidirectional</a:t>
            </a:r>
            <a:endParaRPr sz="1600">
              <a:solidFill>
                <a:srgbClr val="EFEFEF"/>
              </a:solidFill>
            </a:endParaRPr>
          </a:p>
          <a:p>
            <a:pPr indent="-330200" lvl="0" marL="457200" rtl="0" algn="l">
              <a:spcBef>
                <a:spcPts val="0"/>
              </a:spcBef>
              <a:spcAft>
                <a:spcPts val="0"/>
              </a:spcAft>
              <a:buClr>
                <a:srgbClr val="EFEFEF"/>
              </a:buClr>
              <a:buSzPts val="1600"/>
              <a:buChar char="—"/>
            </a:pPr>
            <a:r>
              <a:rPr lang="en" sz="1600">
                <a:solidFill>
                  <a:srgbClr val="EFEFEF"/>
                </a:solidFill>
              </a:rPr>
              <a:t>One sample per pixel, per frame</a:t>
            </a:r>
            <a:endParaRPr sz="1600">
              <a:solidFill>
                <a:srgbClr val="EFEFEF"/>
              </a:solidFill>
            </a:endParaRPr>
          </a:p>
          <a:p>
            <a:pPr indent="-330200" lvl="0" marL="457200" rtl="0" algn="l">
              <a:spcBef>
                <a:spcPts val="0"/>
              </a:spcBef>
              <a:spcAft>
                <a:spcPts val="0"/>
              </a:spcAft>
              <a:buClr>
                <a:srgbClr val="EFEFEF"/>
              </a:buClr>
              <a:buSzPts val="1600"/>
              <a:buChar char="—"/>
            </a:pPr>
            <a:r>
              <a:rPr lang="en" sz="1600">
                <a:solidFill>
                  <a:srgbClr val="EFEFEF"/>
                </a:solidFill>
              </a:rPr>
              <a:t>Supports most of HDRP’s lights and materials</a:t>
            </a:r>
            <a:endParaRPr sz="1600">
              <a:solidFill>
                <a:srgbClr val="EFEFEF"/>
              </a:solidFill>
            </a:endParaRPr>
          </a:p>
          <a:p>
            <a:pPr indent="0" lvl="0" marL="457200" rtl="0" algn="l">
              <a:spcBef>
                <a:spcPts val="1000"/>
              </a:spcBef>
              <a:spcAft>
                <a:spcPts val="0"/>
              </a:spcAft>
              <a:buNone/>
            </a:pPr>
            <a:r>
              <a:t/>
            </a:r>
            <a:endParaRPr sz="1600">
              <a:solidFill>
                <a:srgbClr val="EFEFEF"/>
              </a:solidFill>
            </a:endParaRPr>
          </a:p>
          <a:p>
            <a:pPr indent="0" lvl="0" marL="0" rtl="0" algn="l">
              <a:spcBef>
                <a:spcPts val="1000"/>
              </a:spcBef>
              <a:spcAft>
                <a:spcPts val="1000"/>
              </a:spcAft>
              <a:buNone/>
            </a:pPr>
            <a:r>
              <a:t/>
            </a:r>
            <a:endParaRPr b="1" sz="2200">
              <a:solidFill>
                <a:srgbClr val="EFEFEF"/>
              </a:solidFill>
            </a:endParaRPr>
          </a:p>
        </p:txBody>
      </p:sp>
      <p:pic>
        <p:nvPicPr>
          <p:cNvPr id="609" name="Google Shape;609;p59"/>
          <p:cNvPicPr preferRelativeResize="0"/>
          <p:nvPr/>
        </p:nvPicPr>
        <p:blipFill>
          <a:blip r:embed="rId4">
            <a:alphaModFix/>
          </a:blip>
          <a:stretch>
            <a:fillRect/>
          </a:stretch>
        </p:blipFill>
        <p:spPr>
          <a:xfrm>
            <a:off x="6400900" y="1465675"/>
            <a:ext cx="1942400" cy="2339251"/>
          </a:xfrm>
          <a:prstGeom prst="rect">
            <a:avLst/>
          </a:prstGeom>
          <a:noFill/>
          <a:ln>
            <a:noFill/>
          </a:ln>
        </p:spPr>
      </p:pic>
      <p:pic>
        <p:nvPicPr>
          <p:cNvPr id="610" name="Google Shape;610;p59"/>
          <p:cNvPicPr preferRelativeResize="0"/>
          <p:nvPr/>
        </p:nvPicPr>
        <p:blipFill>
          <a:blip r:embed="rId5">
            <a:alphaModFix/>
          </a:blip>
          <a:stretch>
            <a:fillRect/>
          </a:stretch>
        </p:blipFill>
        <p:spPr>
          <a:xfrm>
            <a:off x="4112992" y="3073407"/>
            <a:ext cx="2612348" cy="1437524"/>
          </a:xfrm>
          <a:prstGeom prst="rect">
            <a:avLst/>
          </a:prstGeom>
          <a:noFill/>
          <a:ln>
            <a:noFill/>
          </a:ln>
          <a:effectLst>
            <a:outerShdw blurRad="114300" rotWithShape="0" algn="bl" dir="5400000" dist="123825">
              <a:srgbClr val="000000">
                <a:alpha val="83000"/>
              </a:srgbClr>
            </a:outerShdw>
          </a:effectLst>
        </p:spPr>
      </p:pic>
      <p:pic>
        <p:nvPicPr>
          <p:cNvPr id="611" name="Google Shape;611;p59"/>
          <p:cNvPicPr preferRelativeResize="0"/>
          <p:nvPr/>
        </p:nvPicPr>
        <p:blipFill>
          <a:blip r:embed="rId6">
            <a:alphaModFix/>
          </a:blip>
          <a:stretch>
            <a:fillRect/>
          </a:stretch>
        </p:blipFill>
        <p:spPr>
          <a:xfrm>
            <a:off x="770441" y="3073406"/>
            <a:ext cx="3126875" cy="143752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9" name="Shape 2569"/>
        <p:cNvGrpSpPr/>
        <p:nvPr/>
      </p:nvGrpSpPr>
      <p:grpSpPr>
        <a:xfrm>
          <a:off x="0" y="0"/>
          <a:ext cx="0" cy="0"/>
          <a:chOff x="0" y="0"/>
          <a:chExt cx="0" cy="0"/>
        </a:xfrm>
      </p:grpSpPr>
      <p:pic>
        <p:nvPicPr>
          <p:cNvPr id="2570" name="Google Shape;2570;p140"/>
          <p:cNvPicPr preferRelativeResize="0"/>
          <p:nvPr/>
        </p:nvPicPr>
        <p:blipFill rotWithShape="1">
          <a:blip r:embed="rId3">
            <a:alphaModFix/>
          </a:blip>
          <a:srcRect b="0" l="0" r="0" t="0"/>
          <a:stretch/>
        </p:blipFill>
        <p:spPr>
          <a:xfrm>
            <a:off x="3281801" y="1416694"/>
            <a:ext cx="2540872" cy="2540861"/>
          </a:xfrm>
          <a:prstGeom prst="rect">
            <a:avLst/>
          </a:prstGeom>
          <a:noFill/>
          <a:ln>
            <a:noFill/>
          </a:ln>
        </p:spPr>
      </p:pic>
      <p:sp>
        <p:nvSpPr>
          <p:cNvPr id="2571" name="Google Shape;2571;p140"/>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Icing on the cake: blue noise in screen space</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572" name="Google Shape;2572;p140"/>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573" name="Google Shape;2573;p140"/>
          <p:cNvSpPr txBox="1"/>
          <p:nvPr/>
        </p:nvSpPr>
        <p:spPr>
          <a:xfrm>
            <a:off x="3330748" y="3888580"/>
            <a:ext cx="2510700" cy="3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No correlation (white noise)</a:t>
            </a:r>
            <a:endParaRPr>
              <a:solidFill>
                <a:srgbClr val="EFEFEF"/>
              </a:solidFill>
              <a:latin typeface="Inter"/>
              <a:ea typeface="Inter"/>
              <a:cs typeface="Inter"/>
              <a:sym typeface="Inter"/>
            </a:endParaRPr>
          </a:p>
        </p:txBody>
      </p:sp>
      <p:pic>
        <p:nvPicPr>
          <p:cNvPr id="2574" name="Google Shape;2574;p140"/>
          <p:cNvPicPr preferRelativeResize="0"/>
          <p:nvPr/>
        </p:nvPicPr>
        <p:blipFill>
          <a:blip r:embed="rId4">
            <a:alphaModFix/>
          </a:blip>
          <a:stretch>
            <a:fillRect/>
          </a:stretch>
        </p:blipFill>
        <p:spPr>
          <a:xfrm>
            <a:off x="396925" y="1416700"/>
            <a:ext cx="2732575" cy="2732575"/>
          </a:xfrm>
          <a:prstGeom prst="rect">
            <a:avLst/>
          </a:prstGeom>
          <a:noFill/>
          <a:ln>
            <a:noFill/>
          </a:ln>
        </p:spPr>
      </p:pic>
      <p:pic>
        <p:nvPicPr>
          <p:cNvPr id="2575" name="Google Shape;2575;p140"/>
          <p:cNvPicPr preferRelativeResize="0"/>
          <p:nvPr/>
        </p:nvPicPr>
        <p:blipFill>
          <a:blip r:embed="rId5">
            <a:alphaModFix/>
          </a:blip>
          <a:stretch>
            <a:fillRect/>
          </a:stretch>
        </p:blipFill>
        <p:spPr>
          <a:xfrm>
            <a:off x="5984425" y="1416700"/>
            <a:ext cx="2732575" cy="2732575"/>
          </a:xfrm>
          <a:prstGeom prst="rect">
            <a:avLst/>
          </a:prstGeom>
          <a:noFill/>
          <a:ln>
            <a:noFill/>
          </a:ln>
        </p:spPr>
      </p:pic>
      <p:sp>
        <p:nvSpPr>
          <p:cNvPr id="2576" name="Google Shape;2576;p140"/>
          <p:cNvSpPr/>
          <p:nvPr/>
        </p:nvSpPr>
        <p:spPr>
          <a:xfrm>
            <a:off x="396925" y="1416700"/>
            <a:ext cx="2732700" cy="2732700"/>
          </a:xfrm>
          <a:prstGeom prst="rect">
            <a:avLst/>
          </a:prstGeom>
          <a:no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140"/>
          <p:cNvSpPr/>
          <p:nvPr/>
        </p:nvSpPr>
        <p:spPr>
          <a:xfrm>
            <a:off x="5974850" y="1416700"/>
            <a:ext cx="2732700" cy="2732700"/>
          </a:xfrm>
          <a:prstGeom prst="rect">
            <a:avLst/>
          </a:prstGeom>
          <a:noFill/>
          <a:ln cap="flat" cmpd="sng" w="9525">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1" name="Shape 2581"/>
        <p:cNvGrpSpPr/>
        <p:nvPr/>
      </p:nvGrpSpPr>
      <p:grpSpPr>
        <a:xfrm>
          <a:off x="0" y="0"/>
          <a:ext cx="0" cy="0"/>
          <a:chOff x="0" y="0"/>
          <a:chExt cx="0" cy="0"/>
        </a:xfrm>
      </p:grpSpPr>
      <p:pic>
        <p:nvPicPr>
          <p:cNvPr id="2582" name="Google Shape;2582;p141"/>
          <p:cNvPicPr preferRelativeResize="0"/>
          <p:nvPr/>
        </p:nvPicPr>
        <p:blipFill rotWithShape="1">
          <a:blip r:embed="rId3">
            <a:alphaModFix/>
          </a:blip>
          <a:srcRect b="0" l="0" r="0" t="0"/>
          <a:stretch/>
        </p:blipFill>
        <p:spPr>
          <a:xfrm>
            <a:off x="5984425" y="1416700"/>
            <a:ext cx="2732575" cy="2732575"/>
          </a:xfrm>
          <a:prstGeom prst="rect">
            <a:avLst/>
          </a:prstGeom>
          <a:noFill/>
          <a:ln>
            <a:noFill/>
          </a:ln>
        </p:spPr>
      </p:pic>
      <p:pic>
        <p:nvPicPr>
          <p:cNvPr id="2583" name="Google Shape;2583;p141"/>
          <p:cNvPicPr preferRelativeResize="0"/>
          <p:nvPr/>
        </p:nvPicPr>
        <p:blipFill rotWithShape="1">
          <a:blip r:embed="rId4">
            <a:alphaModFix/>
          </a:blip>
          <a:srcRect b="0" l="0" r="0" t="0"/>
          <a:stretch/>
        </p:blipFill>
        <p:spPr>
          <a:xfrm>
            <a:off x="396925" y="1416700"/>
            <a:ext cx="2732575" cy="2732575"/>
          </a:xfrm>
          <a:prstGeom prst="rect">
            <a:avLst/>
          </a:prstGeom>
          <a:noFill/>
          <a:ln>
            <a:noFill/>
          </a:ln>
        </p:spPr>
      </p:pic>
      <p:sp>
        <p:nvSpPr>
          <p:cNvPr id="2584" name="Google Shape;2584;p141"/>
          <p:cNvSpPr/>
          <p:nvPr/>
        </p:nvSpPr>
        <p:spPr>
          <a:xfrm>
            <a:off x="5974850" y="1416700"/>
            <a:ext cx="2732700" cy="2732700"/>
          </a:xfrm>
          <a:prstGeom prst="rect">
            <a:avLst/>
          </a:prstGeom>
          <a:noFill/>
          <a:ln cap="flat" cmpd="sng" w="9525">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141"/>
          <p:cNvSpPr/>
          <p:nvPr/>
        </p:nvSpPr>
        <p:spPr>
          <a:xfrm>
            <a:off x="396925" y="1416700"/>
            <a:ext cx="2732700" cy="2732700"/>
          </a:xfrm>
          <a:prstGeom prst="rect">
            <a:avLst/>
          </a:prstGeom>
          <a:no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86" name="Google Shape;2586;p141"/>
          <p:cNvPicPr preferRelativeResize="0"/>
          <p:nvPr/>
        </p:nvPicPr>
        <p:blipFill rotWithShape="1">
          <a:blip r:embed="rId5">
            <a:alphaModFix/>
          </a:blip>
          <a:srcRect b="0" l="0" r="0" t="0"/>
          <a:stretch/>
        </p:blipFill>
        <p:spPr>
          <a:xfrm>
            <a:off x="3281801" y="1416694"/>
            <a:ext cx="2540872" cy="2540861"/>
          </a:xfrm>
          <a:prstGeom prst="rect">
            <a:avLst/>
          </a:prstGeom>
          <a:noFill/>
          <a:ln>
            <a:noFill/>
          </a:ln>
        </p:spPr>
      </p:pic>
      <p:sp>
        <p:nvSpPr>
          <p:cNvPr id="2587" name="Google Shape;2587;p141"/>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Icing on the cake: blue noise in screen space</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588" name="Google Shape;2588;p141"/>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589" name="Google Shape;2589;p141"/>
          <p:cNvSpPr txBox="1"/>
          <p:nvPr/>
        </p:nvSpPr>
        <p:spPr>
          <a:xfrm>
            <a:off x="3249242" y="3888575"/>
            <a:ext cx="2694000" cy="3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FEFEF"/>
                </a:solidFill>
                <a:latin typeface="Inter"/>
                <a:ea typeface="Inter"/>
                <a:cs typeface="Inter"/>
                <a:sym typeface="Inter"/>
              </a:rPr>
              <a:t>Good</a:t>
            </a:r>
            <a:r>
              <a:rPr lang="en">
                <a:solidFill>
                  <a:srgbClr val="EFEFEF"/>
                </a:solidFill>
                <a:latin typeface="Inter"/>
                <a:ea typeface="Inter"/>
                <a:cs typeface="Inter"/>
                <a:sym typeface="Inter"/>
              </a:rPr>
              <a:t> correlation (blue noise)</a:t>
            </a:r>
            <a:endParaRPr>
              <a:solidFill>
                <a:srgbClr val="EFEFEF"/>
              </a:solidFill>
              <a:latin typeface="Inter"/>
              <a:ea typeface="Inter"/>
              <a:cs typeface="Inter"/>
              <a:sym typeface="Inte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3" name="Shape 2593"/>
        <p:cNvGrpSpPr/>
        <p:nvPr/>
      </p:nvGrpSpPr>
      <p:grpSpPr>
        <a:xfrm>
          <a:off x="0" y="0"/>
          <a:ext cx="0" cy="0"/>
          <a:chOff x="0" y="0"/>
          <a:chExt cx="0" cy="0"/>
        </a:xfrm>
      </p:grpSpPr>
      <p:sp>
        <p:nvSpPr>
          <p:cNvPr id="2594" name="Google Shape;2594;p142"/>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Icing on the cake: blue noise in screen space</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595" name="Google Shape;2595;p142"/>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596" name="Google Shape;2596;p142"/>
          <p:cNvPicPr preferRelativeResize="0"/>
          <p:nvPr/>
        </p:nvPicPr>
        <p:blipFill>
          <a:blip r:embed="rId3">
            <a:alphaModFix/>
          </a:blip>
          <a:stretch>
            <a:fillRect/>
          </a:stretch>
        </p:blipFill>
        <p:spPr>
          <a:xfrm>
            <a:off x="396925" y="1152275"/>
            <a:ext cx="8310627" cy="3156940"/>
          </a:xfrm>
          <a:prstGeom prst="rect">
            <a:avLst/>
          </a:prstGeom>
          <a:noFill/>
          <a:ln>
            <a:noFill/>
          </a:ln>
        </p:spPr>
      </p:pic>
      <p:sp>
        <p:nvSpPr>
          <p:cNvPr id="2597" name="Google Shape;2597;p142"/>
          <p:cNvSpPr txBox="1"/>
          <p:nvPr/>
        </p:nvSpPr>
        <p:spPr>
          <a:xfrm>
            <a:off x="7530659" y="3967000"/>
            <a:ext cx="1194300" cy="356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EFEFEF"/>
                </a:solidFill>
                <a:latin typeface="Inter"/>
                <a:ea typeface="Inter"/>
                <a:cs typeface="Inter"/>
                <a:sym typeface="Inter"/>
              </a:rPr>
              <a:t>White noise</a:t>
            </a:r>
            <a:endParaRPr>
              <a:solidFill>
                <a:srgbClr val="EFEFEF"/>
              </a:solidFill>
              <a:latin typeface="Inter"/>
              <a:ea typeface="Inter"/>
              <a:cs typeface="Inter"/>
              <a:sym typeface="Inte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1" name="Shape 2601"/>
        <p:cNvGrpSpPr/>
        <p:nvPr/>
      </p:nvGrpSpPr>
      <p:grpSpPr>
        <a:xfrm>
          <a:off x="0" y="0"/>
          <a:ext cx="0" cy="0"/>
          <a:chOff x="0" y="0"/>
          <a:chExt cx="0" cy="0"/>
        </a:xfrm>
      </p:grpSpPr>
      <p:sp>
        <p:nvSpPr>
          <p:cNvPr id="2602" name="Google Shape;2602;p143"/>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Icing on the cake: blue noise in screen space</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603" name="Google Shape;2603;p143"/>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604" name="Google Shape;2604;p143"/>
          <p:cNvPicPr preferRelativeResize="0"/>
          <p:nvPr/>
        </p:nvPicPr>
        <p:blipFill rotWithShape="1">
          <a:blip r:embed="rId3">
            <a:alphaModFix/>
          </a:blip>
          <a:srcRect b="0" l="0" r="0" t="0"/>
          <a:stretch/>
        </p:blipFill>
        <p:spPr>
          <a:xfrm>
            <a:off x="396925" y="1152275"/>
            <a:ext cx="8310627" cy="3156940"/>
          </a:xfrm>
          <a:prstGeom prst="rect">
            <a:avLst/>
          </a:prstGeom>
          <a:noFill/>
          <a:ln>
            <a:noFill/>
          </a:ln>
        </p:spPr>
      </p:pic>
      <p:sp>
        <p:nvSpPr>
          <p:cNvPr id="2605" name="Google Shape;2605;p143"/>
          <p:cNvSpPr txBox="1"/>
          <p:nvPr/>
        </p:nvSpPr>
        <p:spPr>
          <a:xfrm>
            <a:off x="7530659" y="3967000"/>
            <a:ext cx="1194300" cy="356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EFEFEF"/>
                </a:solidFill>
                <a:latin typeface="Inter"/>
                <a:ea typeface="Inter"/>
                <a:cs typeface="Inter"/>
                <a:sym typeface="Inter"/>
              </a:rPr>
              <a:t>Blue </a:t>
            </a:r>
            <a:r>
              <a:rPr lang="en">
                <a:solidFill>
                  <a:srgbClr val="EFEFEF"/>
                </a:solidFill>
                <a:latin typeface="Inter"/>
                <a:ea typeface="Inter"/>
                <a:cs typeface="Inter"/>
                <a:sym typeface="Inter"/>
              </a:rPr>
              <a:t>noise</a:t>
            </a:r>
            <a:endParaRPr>
              <a:solidFill>
                <a:srgbClr val="EFEFEF"/>
              </a:solidFill>
              <a:latin typeface="Inter"/>
              <a:ea typeface="Inter"/>
              <a:cs typeface="Inter"/>
              <a:sym typeface="Inte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9" name="Shape 2609"/>
        <p:cNvGrpSpPr/>
        <p:nvPr/>
      </p:nvGrpSpPr>
      <p:grpSpPr>
        <a:xfrm>
          <a:off x="0" y="0"/>
          <a:ext cx="0" cy="0"/>
          <a:chOff x="0" y="0"/>
          <a:chExt cx="0" cy="0"/>
        </a:xfrm>
      </p:grpSpPr>
      <p:sp>
        <p:nvSpPr>
          <p:cNvPr id="2610" name="Google Shape;2610;p144"/>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Transition to Unidirectional Path Tracing</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611" name="Google Shape;2611;p144"/>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2612" name="Google Shape;2612;p144"/>
          <p:cNvCxnSpPr/>
          <p:nvPr/>
        </p:nvCxnSpPr>
        <p:spPr>
          <a:xfrm rot="10800000">
            <a:off x="2192378" y="3485269"/>
            <a:ext cx="4702800" cy="0"/>
          </a:xfrm>
          <a:prstGeom prst="straightConnector1">
            <a:avLst/>
          </a:prstGeom>
          <a:noFill/>
          <a:ln cap="flat" cmpd="sng" w="9525">
            <a:solidFill>
              <a:schemeClr val="dk2"/>
            </a:solidFill>
            <a:prstDash val="solid"/>
            <a:round/>
            <a:headEnd len="med" w="med" type="none"/>
            <a:tailEnd len="med" w="med" type="none"/>
          </a:ln>
        </p:spPr>
      </p:cxnSp>
      <p:cxnSp>
        <p:nvCxnSpPr>
          <p:cNvPr id="2613" name="Google Shape;2613;p144"/>
          <p:cNvCxnSpPr/>
          <p:nvPr/>
        </p:nvCxnSpPr>
        <p:spPr>
          <a:xfrm rot="10800000">
            <a:off x="2192139" y="2267944"/>
            <a:ext cx="4705500" cy="0"/>
          </a:xfrm>
          <a:prstGeom prst="straightConnector1">
            <a:avLst/>
          </a:prstGeom>
          <a:noFill/>
          <a:ln cap="flat" cmpd="sng" w="9525">
            <a:solidFill>
              <a:schemeClr val="lt2"/>
            </a:solidFill>
            <a:prstDash val="solid"/>
            <a:round/>
            <a:headEnd len="med" w="med" type="none"/>
            <a:tailEnd len="med" w="med" type="none"/>
          </a:ln>
        </p:spPr>
      </p:cxnSp>
      <p:cxnSp>
        <p:nvCxnSpPr>
          <p:cNvPr id="2614" name="Google Shape;2614;p144"/>
          <p:cNvCxnSpPr/>
          <p:nvPr/>
        </p:nvCxnSpPr>
        <p:spPr>
          <a:xfrm rot="10800000">
            <a:off x="3670009" y="2288142"/>
            <a:ext cx="761400" cy="1202700"/>
          </a:xfrm>
          <a:prstGeom prst="straightConnector1">
            <a:avLst/>
          </a:prstGeom>
          <a:noFill/>
          <a:ln cap="flat" cmpd="sng" w="9525">
            <a:solidFill>
              <a:schemeClr val="dk2"/>
            </a:solidFill>
            <a:prstDash val="dash"/>
            <a:round/>
            <a:headEnd len="med" w="med" type="none"/>
            <a:tailEnd len="med" w="med" type="triangle"/>
          </a:ln>
        </p:spPr>
      </p:cxnSp>
      <p:cxnSp>
        <p:nvCxnSpPr>
          <p:cNvPr id="2615" name="Google Shape;2615;p144"/>
          <p:cNvCxnSpPr/>
          <p:nvPr/>
        </p:nvCxnSpPr>
        <p:spPr>
          <a:xfrm flipH="1" rot="10800000">
            <a:off x="4431409" y="2292942"/>
            <a:ext cx="1223400" cy="1197900"/>
          </a:xfrm>
          <a:prstGeom prst="straightConnector1">
            <a:avLst/>
          </a:prstGeom>
          <a:noFill/>
          <a:ln cap="flat" cmpd="sng" w="9525">
            <a:solidFill>
              <a:schemeClr val="dk2"/>
            </a:solidFill>
            <a:prstDash val="dash"/>
            <a:round/>
            <a:headEnd len="med" w="med" type="none"/>
            <a:tailEnd len="med" w="med" type="triangle"/>
          </a:ln>
        </p:spPr>
      </p:cxnSp>
      <p:cxnSp>
        <p:nvCxnSpPr>
          <p:cNvPr id="2616" name="Google Shape;2616;p144"/>
          <p:cNvCxnSpPr/>
          <p:nvPr/>
        </p:nvCxnSpPr>
        <p:spPr>
          <a:xfrm rot="10800000">
            <a:off x="4140709" y="2283042"/>
            <a:ext cx="290700" cy="1207800"/>
          </a:xfrm>
          <a:prstGeom prst="straightConnector1">
            <a:avLst/>
          </a:prstGeom>
          <a:noFill/>
          <a:ln cap="flat" cmpd="sng" w="9525">
            <a:solidFill>
              <a:schemeClr val="dk2"/>
            </a:solidFill>
            <a:prstDash val="dash"/>
            <a:round/>
            <a:headEnd len="med" w="med" type="none"/>
            <a:tailEnd len="med" w="med" type="triangle"/>
          </a:ln>
        </p:spPr>
      </p:cxnSp>
      <p:cxnSp>
        <p:nvCxnSpPr>
          <p:cNvPr id="2617" name="Google Shape;2617;p144"/>
          <p:cNvCxnSpPr/>
          <p:nvPr/>
        </p:nvCxnSpPr>
        <p:spPr>
          <a:xfrm flipH="1" rot="10800000">
            <a:off x="4431409" y="2283042"/>
            <a:ext cx="224700" cy="1207800"/>
          </a:xfrm>
          <a:prstGeom prst="straightConnector1">
            <a:avLst/>
          </a:prstGeom>
          <a:noFill/>
          <a:ln cap="flat" cmpd="sng" w="9525">
            <a:solidFill>
              <a:schemeClr val="dk2"/>
            </a:solidFill>
            <a:prstDash val="dash"/>
            <a:round/>
            <a:headEnd len="med" w="med" type="none"/>
            <a:tailEnd len="med" w="med" type="triangle"/>
          </a:ln>
        </p:spPr>
      </p:cxnSp>
      <p:sp>
        <p:nvSpPr>
          <p:cNvPr id="2618" name="Google Shape;2618;p144"/>
          <p:cNvSpPr/>
          <p:nvPr/>
        </p:nvSpPr>
        <p:spPr>
          <a:xfrm>
            <a:off x="4402201" y="3461253"/>
            <a:ext cx="54600" cy="546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144"/>
          <p:cNvSpPr txBox="1"/>
          <p:nvPr/>
        </p:nvSpPr>
        <p:spPr>
          <a:xfrm>
            <a:off x="4697707" y="2531003"/>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a:t>
            </a:r>
            <a:endParaRPr>
              <a:solidFill>
                <a:schemeClr val="dk2"/>
              </a:solidFill>
              <a:latin typeface="Inter"/>
              <a:ea typeface="Inter"/>
              <a:cs typeface="Inter"/>
              <a:sym typeface="Inter"/>
            </a:endParaRPr>
          </a:p>
        </p:txBody>
      </p:sp>
      <p:sp>
        <p:nvSpPr>
          <p:cNvPr id="2620" name="Google Shape;2620;p144"/>
          <p:cNvSpPr txBox="1"/>
          <p:nvPr/>
        </p:nvSpPr>
        <p:spPr>
          <a:xfrm>
            <a:off x="5019400" y="1840020"/>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Inter"/>
                <a:ea typeface="Inter"/>
                <a:cs typeface="Inter"/>
                <a:sym typeface="Inter"/>
              </a:rPr>
              <a:t>...</a:t>
            </a:r>
            <a:endParaRPr>
              <a:solidFill>
                <a:schemeClr val="lt2"/>
              </a:solidFill>
              <a:latin typeface="Inter"/>
              <a:ea typeface="Inter"/>
              <a:cs typeface="Inter"/>
              <a:sym typeface="Inter"/>
            </a:endParaRPr>
          </a:p>
        </p:txBody>
      </p:sp>
      <p:cxnSp>
        <p:nvCxnSpPr>
          <p:cNvPr id="2621" name="Google Shape;2621;p144"/>
          <p:cNvCxnSpPr/>
          <p:nvPr/>
        </p:nvCxnSpPr>
        <p:spPr>
          <a:xfrm rot="10800000">
            <a:off x="3502363" y="1933891"/>
            <a:ext cx="165900" cy="326100"/>
          </a:xfrm>
          <a:prstGeom prst="straightConnector1">
            <a:avLst/>
          </a:prstGeom>
          <a:noFill/>
          <a:ln cap="flat" cmpd="sng" w="9525">
            <a:solidFill>
              <a:schemeClr val="lt2"/>
            </a:solidFill>
            <a:prstDash val="dash"/>
            <a:round/>
            <a:headEnd len="med" w="med" type="none"/>
            <a:tailEnd len="med" w="med" type="triangle"/>
          </a:ln>
        </p:spPr>
      </p:cxnSp>
      <p:sp>
        <p:nvSpPr>
          <p:cNvPr id="2622" name="Google Shape;2622;p144"/>
          <p:cNvSpPr/>
          <p:nvPr/>
        </p:nvSpPr>
        <p:spPr>
          <a:xfrm>
            <a:off x="3652313" y="2249342"/>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23" name="Google Shape;2623;p144"/>
          <p:cNvCxnSpPr/>
          <p:nvPr/>
        </p:nvCxnSpPr>
        <p:spPr>
          <a:xfrm rot="10800000">
            <a:off x="4096849" y="1932391"/>
            <a:ext cx="63300" cy="327600"/>
          </a:xfrm>
          <a:prstGeom prst="straightConnector1">
            <a:avLst/>
          </a:prstGeom>
          <a:noFill/>
          <a:ln cap="flat" cmpd="sng" w="9525">
            <a:solidFill>
              <a:schemeClr val="lt2"/>
            </a:solidFill>
            <a:prstDash val="dash"/>
            <a:round/>
            <a:headEnd len="med" w="med" type="none"/>
            <a:tailEnd len="med" w="med" type="triangle"/>
          </a:ln>
        </p:spPr>
      </p:cxnSp>
      <p:sp>
        <p:nvSpPr>
          <p:cNvPr id="2624" name="Google Shape;2624;p144"/>
          <p:cNvSpPr/>
          <p:nvPr/>
        </p:nvSpPr>
        <p:spPr>
          <a:xfrm>
            <a:off x="4144199" y="2249342"/>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25" name="Google Shape;2625;p144"/>
          <p:cNvCxnSpPr/>
          <p:nvPr/>
        </p:nvCxnSpPr>
        <p:spPr>
          <a:xfrm flipH="1" rot="10800000">
            <a:off x="4658863" y="1932391"/>
            <a:ext cx="49200" cy="327600"/>
          </a:xfrm>
          <a:prstGeom prst="straightConnector1">
            <a:avLst/>
          </a:prstGeom>
          <a:noFill/>
          <a:ln cap="flat" cmpd="sng" w="9525">
            <a:solidFill>
              <a:schemeClr val="lt2"/>
            </a:solidFill>
            <a:prstDash val="dash"/>
            <a:round/>
            <a:headEnd len="med" w="med" type="none"/>
            <a:tailEnd len="med" w="med" type="triangle"/>
          </a:ln>
        </p:spPr>
      </p:cxnSp>
      <p:sp>
        <p:nvSpPr>
          <p:cNvPr id="2626" name="Google Shape;2626;p144"/>
          <p:cNvSpPr/>
          <p:nvPr/>
        </p:nvSpPr>
        <p:spPr>
          <a:xfrm>
            <a:off x="4642913" y="2249342"/>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27" name="Google Shape;2627;p144"/>
          <p:cNvCxnSpPr/>
          <p:nvPr/>
        </p:nvCxnSpPr>
        <p:spPr>
          <a:xfrm flipH="1" rot="10800000">
            <a:off x="5674239" y="1937791"/>
            <a:ext cx="168600" cy="322200"/>
          </a:xfrm>
          <a:prstGeom prst="straightConnector1">
            <a:avLst/>
          </a:prstGeom>
          <a:noFill/>
          <a:ln cap="flat" cmpd="sng" w="9525">
            <a:solidFill>
              <a:schemeClr val="lt2"/>
            </a:solidFill>
            <a:prstDash val="dash"/>
            <a:round/>
            <a:headEnd len="med" w="med" type="none"/>
            <a:tailEnd len="med" w="med" type="triangle"/>
          </a:ln>
        </p:spPr>
      </p:cxnSp>
      <p:sp>
        <p:nvSpPr>
          <p:cNvPr id="2628" name="Google Shape;2628;p144"/>
          <p:cNvSpPr/>
          <p:nvPr/>
        </p:nvSpPr>
        <p:spPr>
          <a:xfrm>
            <a:off x="5658289" y="2249342"/>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29" name="Google Shape;2629;p144"/>
          <p:cNvPicPr preferRelativeResize="0"/>
          <p:nvPr/>
        </p:nvPicPr>
        <p:blipFill rotWithShape="1">
          <a:blip r:embed="rId3">
            <a:alphaModFix/>
          </a:blip>
          <a:srcRect b="0" l="0" r="0" t="0"/>
          <a:stretch/>
        </p:blipFill>
        <p:spPr>
          <a:xfrm>
            <a:off x="6206291" y="2795170"/>
            <a:ext cx="641851" cy="641851"/>
          </a:xfrm>
          <a:prstGeom prst="rect">
            <a:avLst/>
          </a:prstGeom>
          <a:noFill/>
          <a:ln>
            <a:noFill/>
          </a:ln>
        </p:spPr>
      </p:pic>
      <p:pic>
        <p:nvPicPr>
          <p:cNvPr id="2630" name="Google Shape;2630;p144"/>
          <p:cNvPicPr preferRelativeResize="0"/>
          <p:nvPr/>
        </p:nvPicPr>
        <p:blipFill rotWithShape="1">
          <a:blip r:embed="rId4">
            <a:alphaModFix/>
          </a:blip>
          <a:srcRect b="0" l="0" r="0" t="0"/>
          <a:stretch/>
        </p:blipFill>
        <p:spPr>
          <a:xfrm>
            <a:off x="6206291" y="1585892"/>
            <a:ext cx="641851" cy="641851"/>
          </a:xfrm>
          <a:prstGeom prst="rect">
            <a:avLst/>
          </a:prstGeom>
          <a:noFill/>
          <a:ln>
            <a:noFill/>
          </a:ln>
        </p:spPr>
      </p:pic>
      <p:sp>
        <p:nvSpPr>
          <p:cNvPr id="2631" name="Google Shape;2631;p144"/>
          <p:cNvSpPr txBox="1"/>
          <p:nvPr/>
        </p:nvSpPr>
        <p:spPr>
          <a:xfrm>
            <a:off x="2107945" y="1978686"/>
            <a:ext cx="11646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Light Sampling</a:t>
            </a:r>
            <a:endParaRPr sz="1000">
              <a:solidFill>
                <a:schemeClr val="lt2"/>
              </a:solidFill>
              <a:latin typeface="Inter"/>
              <a:ea typeface="Inter"/>
              <a:cs typeface="Inter"/>
              <a:sym typeface="Inter"/>
            </a:endParaRPr>
          </a:p>
        </p:txBody>
      </p:sp>
      <p:sp>
        <p:nvSpPr>
          <p:cNvPr id="2632" name="Google Shape;2632;p144"/>
          <p:cNvSpPr txBox="1"/>
          <p:nvPr/>
        </p:nvSpPr>
        <p:spPr>
          <a:xfrm>
            <a:off x="2107940" y="3197894"/>
            <a:ext cx="14223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BSDF </a:t>
            </a:r>
            <a:r>
              <a:rPr lang="en" sz="1000">
                <a:solidFill>
                  <a:schemeClr val="dk2"/>
                </a:solidFill>
                <a:latin typeface="Inter"/>
                <a:ea typeface="Inter"/>
                <a:cs typeface="Inter"/>
                <a:sym typeface="Inter"/>
              </a:rPr>
              <a:t>Sampling</a:t>
            </a:r>
            <a:endParaRPr sz="1000">
              <a:solidFill>
                <a:schemeClr val="dk2"/>
              </a:solidFill>
              <a:latin typeface="Inter"/>
              <a:ea typeface="Inter"/>
              <a:cs typeface="Inter"/>
              <a:sym typeface="Inter"/>
            </a:endParaRPr>
          </a:p>
        </p:txBody>
      </p:sp>
      <p:sp>
        <p:nvSpPr>
          <p:cNvPr id="2633" name="Google Shape;2633;p144"/>
          <p:cNvSpPr/>
          <p:nvPr/>
        </p:nvSpPr>
        <p:spPr>
          <a:xfrm>
            <a:off x="4316275" y="3383744"/>
            <a:ext cx="224700" cy="2103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144"/>
          <p:cNvSpPr txBox="1"/>
          <p:nvPr/>
        </p:nvSpPr>
        <p:spPr>
          <a:xfrm>
            <a:off x="4027174" y="3547738"/>
            <a:ext cx="860700" cy="4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nter"/>
                <a:ea typeface="Inter"/>
                <a:cs typeface="Inter"/>
                <a:sym typeface="Inter"/>
              </a:rPr>
              <a:t>Rasterized</a:t>
            </a:r>
            <a:endParaRPr sz="1000">
              <a:solidFill>
                <a:schemeClr val="dk2"/>
              </a:solidFill>
              <a:latin typeface="Inter"/>
              <a:ea typeface="Inter"/>
              <a:cs typeface="Inter"/>
              <a:sym typeface="Inter"/>
            </a:endParaRPr>
          </a:p>
          <a:p>
            <a:pPr indent="0" lvl="0" marL="0" rtl="0" algn="l">
              <a:spcBef>
                <a:spcPts val="0"/>
              </a:spcBef>
              <a:spcAft>
                <a:spcPts val="0"/>
              </a:spcAft>
              <a:buNone/>
            </a:pPr>
            <a:r>
              <a:rPr lang="en" sz="1000">
                <a:solidFill>
                  <a:schemeClr val="dk2"/>
                </a:solidFill>
                <a:latin typeface="Inter"/>
                <a:ea typeface="Inter"/>
                <a:cs typeface="Inter"/>
                <a:sym typeface="Inter"/>
              </a:rPr>
              <a:t>Fragment</a:t>
            </a:r>
            <a:endParaRPr sz="1000">
              <a:solidFill>
                <a:schemeClr val="dk2"/>
              </a:solidFill>
              <a:latin typeface="Inter"/>
              <a:ea typeface="Inter"/>
              <a:cs typeface="Inter"/>
              <a:sym typeface="Inter"/>
            </a:endParaRPr>
          </a:p>
        </p:txBody>
      </p:sp>
      <p:sp>
        <p:nvSpPr>
          <p:cNvPr id="2635" name="Google Shape;2635;p144"/>
          <p:cNvSpPr txBox="1"/>
          <p:nvPr/>
        </p:nvSpPr>
        <p:spPr>
          <a:xfrm>
            <a:off x="6178265" y="3515294"/>
            <a:ext cx="778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Total: 4D</a:t>
            </a:r>
            <a:endParaRPr sz="1000">
              <a:solidFill>
                <a:srgbClr val="EFEFEF"/>
              </a:solidFill>
              <a:latin typeface="Inter"/>
              <a:ea typeface="Inter"/>
              <a:cs typeface="Inter"/>
              <a:sym typeface="Inter"/>
            </a:endParaRPr>
          </a:p>
        </p:txBody>
      </p:sp>
      <p:cxnSp>
        <p:nvCxnSpPr>
          <p:cNvPr id="2636" name="Google Shape;2636;p144"/>
          <p:cNvCxnSpPr/>
          <p:nvPr/>
        </p:nvCxnSpPr>
        <p:spPr>
          <a:xfrm>
            <a:off x="3461068" y="1914916"/>
            <a:ext cx="99300" cy="0"/>
          </a:xfrm>
          <a:prstGeom prst="straightConnector1">
            <a:avLst/>
          </a:prstGeom>
          <a:noFill/>
          <a:ln cap="flat" cmpd="sng" w="9525">
            <a:solidFill>
              <a:srgbClr val="FFFF00"/>
            </a:solidFill>
            <a:prstDash val="solid"/>
            <a:round/>
            <a:headEnd len="med" w="med" type="none"/>
            <a:tailEnd len="med" w="med" type="none"/>
          </a:ln>
        </p:spPr>
      </p:cxnSp>
      <p:cxnSp>
        <p:nvCxnSpPr>
          <p:cNvPr id="2637" name="Google Shape;2637;p144"/>
          <p:cNvCxnSpPr/>
          <p:nvPr/>
        </p:nvCxnSpPr>
        <p:spPr>
          <a:xfrm>
            <a:off x="4050847" y="1914916"/>
            <a:ext cx="99300" cy="0"/>
          </a:xfrm>
          <a:prstGeom prst="straightConnector1">
            <a:avLst/>
          </a:prstGeom>
          <a:noFill/>
          <a:ln cap="flat" cmpd="sng" w="9525">
            <a:solidFill>
              <a:srgbClr val="FFFF00"/>
            </a:solidFill>
            <a:prstDash val="solid"/>
            <a:round/>
            <a:headEnd len="med" w="med" type="none"/>
            <a:tailEnd len="med" w="med" type="none"/>
          </a:ln>
        </p:spPr>
      </p:cxnSp>
      <p:cxnSp>
        <p:nvCxnSpPr>
          <p:cNvPr id="2638" name="Google Shape;2638;p144"/>
          <p:cNvCxnSpPr/>
          <p:nvPr/>
        </p:nvCxnSpPr>
        <p:spPr>
          <a:xfrm>
            <a:off x="4660447" y="1914916"/>
            <a:ext cx="99300" cy="0"/>
          </a:xfrm>
          <a:prstGeom prst="straightConnector1">
            <a:avLst/>
          </a:prstGeom>
          <a:noFill/>
          <a:ln cap="flat" cmpd="sng" w="9525">
            <a:solidFill>
              <a:srgbClr val="FFFF00"/>
            </a:solidFill>
            <a:prstDash val="solid"/>
            <a:round/>
            <a:headEnd len="med" w="med" type="none"/>
            <a:tailEnd len="med" w="med" type="none"/>
          </a:ln>
        </p:spPr>
      </p:cxnSp>
      <p:cxnSp>
        <p:nvCxnSpPr>
          <p:cNvPr id="2639" name="Google Shape;2639;p144"/>
          <p:cNvCxnSpPr/>
          <p:nvPr/>
        </p:nvCxnSpPr>
        <p:spPr>
          <a:xfrm>
            <a:off x="5798492" y="1914916"/>
            <a:ext cx="99300" cy="0"/>
          </a:xfrm>
          <a:prstGeom prst="straightConnector1">
            <a:avLst/>
          </a:prstGeom>
          <a:noFill/>
          <a:ln cap="flat" cmpd="sng" w="9525">
            <a:solidFill>
              <a:srgbClr val="FFFF00"/>
            </a:solidFill>
            <a:prstDash val="solid"/>
            <a:round/>
            <a:headEnd len="med" w="med" type="none"/>
            <a:tailEnd len="med" w="med" type="none"/>
          </a:ln>
        </p:spPr>
      </p:cxnSp>
      <p:sp>
        <p:nvSpPr>
          <p:cNvPr id="2640" name="Google Shape;2640;p144"/>
          <p:cNvSpPr txBox="1"/>
          <p:nvPr/>
        </p:nvSpPr>
        <p:spPr>
          <a:xfrm>
            <a:off x="6391611" y="2609978"/>
            <a:ext cx="3180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2D</a:t>
            </a:r>
            <a:endParaRPr sz="600">
              <a:solidFill>
                <a:schemeClr val="dk2"/>
              </a:solidFill>
              <a:latin typeface="Inter"/>
              <a:ea typeface="Inter"/>
              <a:cs typeface="Inter"/>
              <a:sym typeface="Inter"/>
            </a:endParaRPr>
          </a:p>
        </p:txBody>
      </p:sp>
      <p:sp>
        <p:nvSpPr>
          <p:cNvPr id="2641" name="Google Shape;2641;p144"/>
          <p:cNvSpPr txBox="1"/>
          <p:nvPr/>
        </p:nvSpPr>
        <p:spPr>
          <a:xfrm>
            <a:off x="6388526" y="1405645"/>
            <a:ext cx="3222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lt2"/>
                </a:solidFill>
                <a:latin typeface="Inter"/>
                <a:ea typeface="Inter"/>
                <a:cs typeface="Inter"/>
                <a:sym typeface="Inter"/>
              </a:rPr>
              <a:t>2D</a:t>
            </a:r>
            <a:endParaRPr sz="600">
              <a:solidFill>
                <a:schemeClr val="lt2"/>
              </a:solidFill>
              <a:latin typeface="Inter"/>
              <a:ea typeface="Inter"/>
              <a:cs typeface="Inter"/>
              <a:sym typeface="Inter"/>
            </a:endParaRPr>
          </a:p>
        </p:txBody>
      </p:sp>
      <p:sp>
        <p:nvSpPr>
          <p:cNvPr id="2642" name="Google Shape;2642;p144"/>
          <p:cNvSpPr txBox="1"/>
          <p:nvPr/>
        </p:nvSpPr>
        <p:spPr>
          <a:xfrm>
            <a:off x="3794802" y="2638694"/>
            <a:ext cx="2685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0</a:t>
            </a:r>
            <a:endParaRPr sz="600">
              <a:solidFill>
                <a:schemeClr val="dk2"/>
              </a:solidFill>
              <a:latin typeface="Inter"/>
              <a:ea typeface="Inter"/>
              <a:cs typeface="Inter"/>
              <a:sym typeface="Inter"/>
            </a:endParaRPr>
          </a:p>
        </p:txBody>
      </p:sp>
      <p:sp>
        <p:nvSpPr>
          <p:cNvPr id="2643" name="Google Shape;2643;p144"/>
          <p:cNvSpPr txBox="1"/>
          <p:nvPr/>
        </p:nvSpPr>
        <p:spPr>
          <a:xfrm>
            <a:off x="4094647" y="2638694"/>
            <a:ext cx="2685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1</a:t>
            </a:r>
            <a:endParaRPr sz="600">
              <a:solidFill>
                <a:schemeClr val="dk2"/>
              </a:solidFill>
              <a:latin typeface="Inter"/>
              <a:ea typeface="Inter"/>
              <a:cs typeface="Inter"/>
              <a:sym typeface="Inter"/>
            </a:endParaRPr>
          </a:p>
        </p:txBody>
      </p:sp>
      <p:sp>
        <p:nvSpPr>
          <p:cNvPr id="2644" name="Google Shape;2644;p144"/>
          <p:cNvSpPr txBox="1"/>
          <p:nvPr/>
        </p:nvSpPr>
        <p:spPr>
          <a:xfrm>
            <a:off x="4394492" y="2638694"/>
            <a:ext cx="2685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2</a:t>
            </a:r>
            <a:endParaRPr sz="600">
              <a:solidFill>
                <a:schemeClr val="dk2"/>
              </a:solidFill>
              <a:latin typeface="Inter"/>
              <a:ea typeface="Inter"/>
              <a:cs typeface="Inter"/>
              <a:sym typeface="Inter"/>
            </a:endParaRPr>
          </a:p>
        </p:txBody>
      </p:sp>
      <p:sp>
        <p:nvSpPr>
          <p:cNvPr id="2645" name="Google Shape;2645;p144"/>
          <p:cNvSpPr txBox="1"/>
          <p:nvPr/>
        </p:nvSpPr>
        <p:spPr>
          <a:xfrm>
            <a:off x="5136671" y="2638694"/>
            <a:ext cx="2685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N</a:t>
            </a:r>
            <a:endParaRPr sz="600">
              <a:solidFill>
                <a:schemeClr val="dk2"/>
              </a:solidFill>
              <a:latin typeface="Inter"/>
              <a:ea typeface="Inter"/>
              <a:cs typeface="Inter"/>
              <a:sym typeface="Inte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9" name="Shape 2649"/>
        <p:cNvGrpSpPr/>
        <p:nvPr/>
      </p:nvGrpSpPr>
      <p:grpSpPr>
        <a:xfrm>
          <a:off x="0" y="0"/>
          <a:ext cx="0" cy="0"/>
          <a:chOff x="0" y="0"/>
          <a:chExt cx="0" cy="0"/>
        </a:xfrm>
      </p:grpSpPr>
      <p:cxnSp>
        <p:nvCxnSpPr>
          <p:cNvPr id="2650" name="Google Shape;2650;p145"/>
          <p:cNvCxnSpPr/>
          <p:nvPr/>
        </p:nvCxnSpPr>
        <p:spPr>
          <a:xfrm>
            <a:off x="4495177" y="-134919"/>
            <a:ext cx="0" cy="4833600"/>
          </a:xfrm>
          <a:prstGeom prst="straightConnector1">
            <a:avLst/>
          </a:prstGeom>
          <a:noFill/>
          <a:ln cap="flat" cmpd="sng" w="9525">
            <a:solidFill>
              <a:schemeClr val="accent1"/>
            </a:solidFill>
            <a:prstDash val="solid"/>
            <a:round/>
            <a:headEnd len="med" w="med" type="none"/>
            <a:tailEnd len="med" w="med" type="none"/>
          </a:ln>
        </p:spPr>
      </p:cxnSp>
      <p:sp>
        <p:nvSpPr>
          <p:cNvPr id="2651" name="Google Shape;2651;p145"/>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Transition to </a:t>
            </a:r>
            <a:r>
              <a:rPr lang="en">
                <a:solidFill>
                  <a:schemeClr val="lt1"/>
                </a:solidFill>
              </a:rPr>
              <a:t>Unidirectional </a:t>
            </a:r>
            <a:r>
              <a:rPr lang="en">
                <a:solidFill>
                  <a:schemeClr val="lt1"/>
                </a:solidFill>
              </a:rPr>
              <a:t>Path Tracing</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652" name="Google Shape;2652;p145"/>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2653" name="Google Shape;2653;p145"/>
          <p:cNvCxnSpPr/>
          <p:nvPr/>
        </p:nvCxnSpPr>
        <p:spPr>
          <a:xfrm>
            <a:off x="4503697" y="1487047"/>
            <a:ext cx="0" cy="4802400"/>
          </a:xfrm>
          <a:prstGeom prst="straightConnector1">
            <a:avLst/>
          </a:prstGeom>
          <a:noFill/>
          <a:ln cap="flat" cmpd="sng" w="9525">
            <a:solidFill>
              <a:schemeClr val="dk2"/>
            </a:solidFill>
            <a:prstDash val="solid"/>
            <a:round/>
            <a:headEnd len="med" w="med" type="none"/>
            <a:tailEnd len="med" w="med" type="none"/>
          </a:ln>
        </p:spPr>
      </p:cxnSp>
      <p:cxnSp>
        <p:nvCxnSpPr>
          <p:cNvPr id="2654" name="Google Shape;2654;p145"/>
          <p:cNvCxnSpPr/>
          <p:nvPr/>
        </p:nvCxnSpPr>
        <p:spPr>
          <a:xfrm>
            <a:off x="4495177" y="666183"/>
            <a:ext cx="0" cy="4833600"/>
          </a:xfrm>
          <a:prstGeom prst="straightConnector1">
            <a:avLst/>
          </a:prstGeom>
          <a:noFill/>
          <a:ln cap="flat" cmpd="sng" w="9525">
            <a:solidFill>
              <a:schemeClr val="lt2"/>
            </a:solidFill>
            <a:prstDash val="solid"/>
            <a:round/>
            <a:headEnd len="med" w="med" type="none"/>
            <a:tailEnd len="med" w="med" type="none"/>
          </a:ln>
        </p:spPr>
      </p:cxnSp>
      <p:cxnSp>
        <p:nvCxnSpPr>
          <p:cNvPr id="2655" name="Google Shape;2655;p145"/>
          <p:cNvCxnSpPr/>
          <p:nvPr/>
        </p:nvCxnSpPr>
        <p:spPr>
          <a:xfrm rot="10800000">
            <a:off x="3693505" y="3100853"/>
            <a:ext cx="761400" cy="792300"/>
          </a:xfrm>
          <a:prstGeom prst="straightConnector1">
            <a:avLst/>
          </a:prstGeom>
          <a:noFill/>
          <a:ln cap="flat" cmpd="sng" w="9525">
            <a:solidFill>
              <a:schemeClr val="dk2"/>
            </a:solidFill>
            <a:prstDash val="dash"/>
            <a:round/>
            <a:headEnd len="med" w="med" type="none"/>
            <a:tailEnd len="med" w="med" type="triangle"/>
          </a:ln>
        </p:spPr>
      </p:cxnSp>
      <p:cxnSp>
        <p:nvCxnSpPr>
          <p:cNvPr id="2656" name="Google Shape;2656;p145"/>
          <p:cNvCxnSpPr>
            <a:endCxn id="2657" idx="4"/>
          </p:cNvCxnSpPr>
          <p:nvPr/>
        </p:nvCxnSpPr>
        <p:spPr>
          <a:xfrm flipH="1" rot="10800000">
            <a:off x="4454926" y="3093918"/>
            <a:ext cx="1011900" cy="799200"/>
          </a:xfrm>
          <a:prstGeom prst="straightConnector1">
            <a:avLst/>
          </a:prstGeom>
          <a:noFill/>
          <a:ln cap="flat" cmpd="sng" w="9525">
            <a:solidFill>
              <a:schemeClr val="dk2"/>
            </a:solidFill>
            <a:prstDash val="dash"/>
            <a:round/>
            <a:headEnd len="med" w="med" type="none"/>
            <a:tailEnd len="med" w="med" type="triangle"/>
          </a:ln>
        </p:spPr>
      </p:cxnSp>
      <p:cxnSp>
        <p:nvCxnSpPr>
          <p:cNvPr id="2658" name="Google Shape;2658;p145"/>
          <p:cNvCxnSpPr/>
          <p:nvPr/>
        </p:nvCxnSpPr>
        <p:spPr>
          <a:xfrm rot="10800000">
            <a:off x="4164205" y="3097553"/>
            <a:ext cx="290700" cy="795600"/>
          </a:xfrm>
          <a:prstGeom prst="straightConnector1">
            <a:avLst/>
          </a:prstGeom>
          <a:noFill/>
          <a:ln cap="flat" cmpd="sng" w="9525">
            <a:solidFill>
              <a:schemeClr val="dk2"/>
            </a:solidFill>
            <a:prstDash val="dash"/>
            <a:round/>
            <a:headEnd len="med" w="med" type="none"/>
            <a:tailEnd len="med" w="med" type="triangle"/>
          </a:ln>
        </p:spPr>
      </p:cxnSp>
      <p:cxnSp>
        <p:nvCxnSpPr>
          <p:cNvPr id="2659" name="Google Shape;2659;p145"/>
          <p:cNvCxnSpPr/>
          <p:nvPr/>
        </p:nvCxnSpPr>
        <p:spPr>
          <a:xfrm flipH="1" rot="10800000">
            <a:off x="4454905" y="3097553"/>
            <a:ext cx="224700" cy="795600"/>
          </a:xfrm>
          <a:prstGeom prst="straightConnector1">
            <a:avLst/>
          </a:prstGeom>
          <a:noFill/>
          <a:ln cap="flat" cmpd="sng" w="9525">
            <a:solidFill>
              <a:schemeClr val="dk2"/>
            </a:solidFill>
            <a:prstDash val="dash"/>
            <a:round/>
            <a:headEnd len="med" w="med" type="none"/>
            <a:tailEnd len="med" w="med" type="triangle"/>
          </a:ln>
        </p:spPr>
      </p:cxnSp>
      <p:sp>
        <p:nvSpPr>
          <p:cNvPr id="2660" name="Google Shape;2660;p145"/>
          <p:cNvSpPr/>
          <p:nvPr/>
        </p:nvSpPr>
        <p:spPr>
          <a:xfrm>
            <a:off x="4425688" y="3867027"/>
            <a:ext cx="54600" cy="483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145"/>
          <p:cNvSpPr txBox="1"/>
          <p:nvPr/>
        </p:nvSpPr>
        <p:spPr>
          <a:xfrm>
            <a:off x="4757753" y="3038524"/>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a:t>
            </a:r>
            <a:endParaRPr>
              <a:solidFill>
                <a:schemeClr val="dk2"/>
              </a:solidFill>
              <a:latin typeface="Inter"/>
              <a:ea typeface="Inter"/>
              <a:cs typeface="Inter"/>
              <a:sym typeface="Inter"/>
            </a:endParaRPr>
          </a:p>
        </p:txBody>
      </p:sp>
      <p:cxnSp>
        <p:nvCxnSpPr>
          <p:cNvPr id="2662" name="Google Shape;2662;p145"/>
          <p:cNvCxnSpPr/>
          <p:nvPr/>
        </p:nvCxnSpPr>
        <p:spPr>
          <a:xfrm rot="-5400000">
            <a:off x="5079730" y="2682901"/>
            <a:ext cx="778800" cy="0"/>
          </a:xfrm>
          <a:prstGeom prst="straightConnector1">
            <a:avLst/>
          </a:prstGeom>
          <a:noFill/>
          <a:ln cap="flat" cmpd="sng" w="9525">
            <a:solidFill>
              <a:schemeClr val="lt2"/>
            </a:solidFill>
            <a:prstDash val="dash"/>
            <a:round/>
            <a:headEnd len="med" w="med" type="none"/>
            <a:tailEnd len="med" w="med" type="triangle"/>
          </a:ln>
        </p:spPr>
      </p:cxnSp>
      <p:sp>
        <p:nvSpPr>
          <p:cNvPr id="2657" name="Google Shape;2657;p145"/>
          <p:cNvSpPr/>
          <p:nvPr/>
        </p:nvSpPr>
        <p:spPr>
          <a:xfrm>
            <a:off x="5453176" y="3066618"/>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3" name="Google Shape;2663;p145"/>
          <p:cNvPicPr preferRelativeResize="0"/>
          <p:nvPr/>
        </p:nvPicPr>
        <p:blipFill rotWithShape="1">
          <a:blip r:embed="rId3">
            <a:alphaModFix/>
          </a:blip>
          <a:srcRect b="0" l="0" r="0" t="0"/>
          <a:stretch/>
        </p:blipFill>
        <p:spPr>
          <a:xfrm rot="-5400000">
            <a:off x="6229781" y="3260503"/>
            <a:ext cx="588025" cy="588025"/>
          </a:xfrm>
          <a:prstGeom prst="rect">
            <a:avLst/>
          </a:prstGeom>
          <a:noFill/>
          <a:ln>
            <a:noFill/>
          </a:ln>
        </p:spPr>
      </p:pic>
      <p:pic>
        <p:nvPicPr>
          <p:cNvPr id="2664" name="Google Shape;2664;p145"/>
          <p:cNvPicPr preferRelativeResize="0"/>
          <p:nvPr/>
        </p:nvPicPr>
        <p:blipFill rotWithShape="1">
          <a:blip r:embed="rId4">
            <a:alphaModFix/>
          </a:blip>
          <a:srcRect b="0" l="0" r="0" t="0"/>
          <a:stretch/>
        </p:blipFill>
        <p:spPr>
          <a:xfrm rot="-5400000">
            <a:off x="6229781" y="2452027"/>
            <a:ext cx="588025" cy="588025"/>
          </a:xfrm>
          <a:prstGeom prst="rect">
            <a:avLst/>
          </a:prstGeom>
          <a:noFill/>
          <a:ln>
            <a:noFill/>
          </a:ln>
        </p:spPr>
      </p:pic>
      <p:sp>
        <p:nvSpPr>
          <p:cNvPr id="2665" name="Google Shape;2665;p145"/>
          <p:cNvSpPr/>
          <p:nvPr/>
        </p:nvSpPr>
        <p:spPr>
          <a:xfrm>
            <a:off x="3695621" y="2264976"/>
            <a:ext cx="27300" cy="273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145"/>
          <p:cNvSpPr/>
          <p:nvPr/>
        </p:nvSpPr>
        <p:spPr>
          <a:xfrm>
            <a:off x="4152821" y="2264976"/>
            <a:ext cx="27300" cy="273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145"/>
          <p:cNvSpPr/>
          <p:nvPr/>
        </p:nvSpPr>
        <p:spPr>
          <a:xfrm>
            <a:off x="4671355" y="2264976"/>
            <a:ext cx="27300" cy="273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68" name="Google Shape;2668;p145"/>
          <p:cNvCxnSpPr/>
          <p:nvPr/>
        </p:nvCxnSpPr>
        <p:spPr>
          <a:xfrm flipH="1" rot="10800000">
            <a:off x="5474081" y="1953424"/>
            <a:ext cx="168600" cy="322200"/>
          </a:xfrm>
          <a:prstGeom prst="straightConnector1">
            <a:avLst/>
          </a:prstGeom>
          <a:noFill/>
          <a:ln cap="flat" cmpd="sng" w="9525">
            <a:solidFill>
              <a:schemeClr val="accent1"/>
            </a:solidFill>
            <a:prstDash val="dash"/>
            <a:round/>
            <a:headEnd len="med" w="med" type="none"/>
            <a:tailEnd len="med" w="med" type="triangle"/>
          </a:ln>
        </p:spPr>
      </p:cxnSp>
      <p:sp>
        <p:nvSpPr>
          <p:cNvPr id="2669" name="Google Shape;2669;p145"/>
          <p:cNvSpPr/>
          <p:nvPr/>
        </p:nvSpPr>
        <p:spPr>
          <a:xfrm>
            <a:off x="5458131" y="2264976"/>
            <a:ext cx="27300" cy="273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70" name="Google Shape;2670;p145"/>
          <p:cNvCxnSpPr/>
          <p:nvPr/>
        </p:nvCxnSpPr>
        <p:spPr>
          <a:xfrm rot="10800000">
            <a:off x="5649436" y="1887231"/>
            <a:ext cx="0" cy="94200"/>
          </a:xfrm>
          <a:prstGeom prst="straightConnector1">
            <a:avLst/>
          </a:prstGeom>
          <a:noFill/>
          <a:ln cap="flat" cmpd="sng" w="9525">
            <a:solidFill>
              <a:srgbClr val="FFFF00"/>
            </a:solidFill>
            <a:prstDash val="solid"/>
            <a:round/>
            <a:headEnd len="med" w="med" type="none"/>
            <a:tailEnd len="med" w="med" type="none"/>
          </a:ln>
        </p:spPr>
      </p:cxnSp>
      <p:pic>
        <p:nvPicPr>
          <p:cNvPr id="2671" name="Google Shape;2671;p145"/>
          <p:cNvPicPr preferRelativeResize="0"/>
          <p:nvPr/>
        </p:nvPicPr>
        <p:blipFill>
          <a:blip r:embed="rId5">
            <a:alphaModFix/>
          </a:blip>
          <a:stretch>
            <a:fillRect/>
          </a:stretch>
        </p:blipFill>
        <p:spPr>
          <a:xfrm rot="-5400000">
            <a:off x="4185851" y="3872065"/>
            <a:ext cx="431409" cy="347525"/>
          </a:xfrm>
          <a:prstGeom prst="rect">
            <a:avLst/>
          </a:prstGeom>
          <a:noFill/>
          <a:ln>
            <a:noFill/>
          </a:ln>
        </p:spPr>
      </p:pic>
      <p:cxnSp>
        <p:nvCxnSpPr>
          <p:cNvPr id="2672" name="Google Shape;2672;p145"/>
          <p:cNvCxnSpPr/>
          <p:nvPr/>
        </p:nvCxnSpPr>
        <p:spPr>
          <a:xfrm rot="-5400000">
            <a:off x="4291075" y="2682901"/>
            <a:ext cx="778800" cy="0"/>
          </a:xfrm>
          <a:prstGeom prst="straightConnector1">
            <a:avLst/>
          </a:prstGeom>
          <a:noFill/>
          <a:ln cap="flat" cmpd="sng" w="9525">
            <a:solidFill>
              <a:schemeClr val="lt2"/>
            </a:solidFill>
            <a:prstDash val="dash"/>
            <a:round/>
            <a:headEnd len="med" w="med" type="none"/>
            <a:tailEnd len="med" w="med" type="triangle"/>
          </a:ln>
        </p:spPr>
      </p:cxnSp>
      <p:sp>
        <p:nvSpPr>
          <p:cNvPr id="2673" name="Google Shape;2673;p145"/>
          <p:cNvSpPr/>
          <p:nvPr/>
        </p:nvSpPr>
        <p:spPr>
          <a:xfrm>
            <a:off x="4664528" y="3061662"/>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74" name="Google Shape;2674;p145"/>
          <p:cNvCxnSpPr/>
          <p:nvPr/>
        </p:nvCxnSpPr>
        <p:spPr>
          <a:xfrm rot="-5400000">
            <a:off x="3774408" y="2682901"/>
            <a:ext cx="778800" cy="0"/>
          </a:xfrm>
          <a:prstGeom prst="straightConnector1">
            <a:avLst/>
          </a:prstGeom>
          <a:noFill/>
          <a:ln cap="flat" cmpd="sng" w="9525">
            <a:solidFill>
              <a:schemeClr val="lt2"/>
            </a:solidFill>
            <a:prstDash val="dash"/>
            <a:round/>
            <a:headEnd len="med" w="med" type="none"/>
            <a:tailEnd len="med" w="med" type="triangle"/>
          </a:ln>
        </p:spPr>
      </p:cxnSp>
      <p:sp>
        <p:nvSpPr>
          <p:cNvPr id="2675" name="Google Shape;2675;p145"/>
          <p:cNvSpPr/>
          <p:nvPr/>
        </p:nvSpPr>
        <p:spPr>
          <a:xfrm>
            <a:off x="4147866" y="3061662"/>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76" name="Google Shape;2676;p145"/>
          <p:cNvCxnSpPr/>
          <p:nvPr/>
        </p:nvCxnSpPr>
        <p:spPr>
          <a:xfrm rot="-5400000">
            <a:off x="3317205" y="2682901"/>
            <a:ext cx="778800" cy="0"/>
          </a:xfrm>
          <a:prstGeom prst="straightConnector1">
            <a:avLst/>
          </a:prstGeom>
          <a:noFill/>
          <a:ln cap="flat" cmpd="sng" w="9525">
            <a:solidFill>
              <a:schemeClr val="lt2"/>
            </a:solidFill>
            <a:prstDash val="dash"/>
            <a:round/>
            <a:headEnd len="med" w="med" type="none"/>
            <a:tailEnd len="med" w="med" type="triangle"/>
          </a:ln>
        </p:spPr>
      </p:cxnSp>
      <p:sp>
        <p:nvSpPr>
          <p:cNvPr id="2677" name="Google Shape;2677;p145"/>
          <p:cNvSpPr/>
          <p:nvPr/>
        </p:nvSpPr>
        <p:spPr>
          <a:xfrm>
            <a:off x="3690666" y="3061662"/>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78" name="Google Shape;2678;p145"/>
          <p:cNvPicPr preferRelativeResize="0"/>
          <p:nvPr/>
        </p:nvPicPr>
        <p:blipFill rotWithShape="1">
          <a:blip r:embed="rId6">
            <a:alphaModFix/>
          </a:blip>
          <a:srcRect b="0" l="0" r="0" t="0"/>
          <a:stretch/>
        </p:blipFill>
        <p:spPr>
          <a:xfrm rot="-5400000">
            <a:off x="6229781" y="1643558"/>
            <a:ext cx="588025" cy="588025"/>
          </a:xfrm>
          <a:prstGeom prst="rect">
            <a:avLst/>
          </a:prstGeom>
          <a:noFill/>
          <a:ln>
            <a:noFill/>
          </a:ln>
        </p:spPr>
      </p:pic>
      <p:cxnSp>
        <p:nvCxnSpPr>
          <p:cNvPr id="2679" name="Google Shape;2679;p145"/>
          <p:cNvCxnSpPr/>
          <p:nvPr/>
        </p:nvCxnSpPr>
        <p:spPr>
          <a:xfrm flipH="1" rot="10800000">
            <a:off x="4692260" y="1953424"/>
            <a:ext cx="168600" cy="322200"/>
          </a:xfrm>
          <a:prstGeom prst="straightConnector1">
            <a:avLst/>
          </a:prstGeom>
          <a:noFill/>
          <a:ln cap="flat" cmpd="sng" w="9525">
            <a:solidFill>
              <a:schemeClr val="accent1"/>
            </a:solidFill>
            <a:prstDash val="dash"/>
            <a:round/>
            <a:headEnd len="med" w="med" type="none"/>
            <a:tailEnd len="med" w="med" type="triangle"/>
          </a:ln>
        </p:spPr>
      </p:cxnSp>
      <p:cxnSp>
        <p:nvCxnSpPr>
          <p:cNvPr id="2680" name="Google Shape;2680;p145"/>
          <p:cNvCxnSpPr/>
          <p:nvPr/>
        </p:nvCxnSpPr>
        <p:spPr>
          <a:xfrm rot="10800000">
            <a:off x="4867615" y="1887231"/>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681" name="Google Shape;2681;p145"/>
          <p:cNvCxnSpPr/>
          <p:nvPr/>
        </p:nvCxnSpPr>
        <p:spPr>
          <a:xfrm flipH="1" rot="10800000">
            <a:off x="4168771" y="1953424"/>
            <a:ext cx="168600" cy="322200"/>
          </a:xfrm>
          <a:prstGeom prst="straightConnector1">
            <a:avLst/>
          </a:prstGeom>
          <a:noFill/>
          <a:ln cap="flat" cmpd="sng" w="9525">
            <a:solidFill>
              <a:schemeClr val="accent1"/>
            </a:solidFill>
            <a:prstDash val="dash"/>
            <a:round/>
            <a:headEnd len="med" w="med" type="none"/>
            <a:tailEnd len="med" w="med" type="triangle"/>
          </a:ln>
        </p:spPr>
      </p:cxnSp>
      <p:cxnSp>
        <p:nvCxnSpPr>
          <p:cNvPr id="2682" name="Google Shape;2682;p145"/>
          <p:cNvCxnSpPr/>
          <p:nvPr/>
        </p:nvCxnSpPr>
        <p:spPr>
          <a:xfrm rot="10800000">
            <a:off x="4344126" y="1887231"/>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683" name="Google Shape;2683;p145"/>
          <p:cNvCxnSpPr/>
          <p:nvPr/>
        </p:nvCxnSpPr>
        <p:spPr>
          <a:xfrm flipH="1" rot="10800000">
            <a:off x="3711571" y="1953424"/>
            <a:ext cx="168600" cy="322200"/>
          </a:xfrm>
          <a:prstGeom prst="straightConnector1">
            <a:avLst/>
          </a:prstGeom>
          <a:noFill/>
          <a:ln cap="flat" cmpd="sng" w="9525">
            <a:solidFill>
              <a:schemeClr val="accent1"/>
            </a:solidFill>
            <a:prstDash val="dash"/>
            <a:round/>
            <a:headEnd len="med" w="med" type="none"/>
            <a:tailEnd len="med" w="med" type="triangle"/>
          </a:ln>
        </p:spPr>
      </p:cxnSp>
      <p:cxnSp>
        <p:nvCxnSpPr>
          <p:cNvPr id="2684" name="Google Shape;2684;p145"/>
          <p:cNvCxnSpPr/>
          <p:nvPr/>
        </p:nvCxnSpPr>
        <p:spPr>
          <a:xfrm rot="10800000">
            <a:off x="3886926" y="1887231"/>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685" name="Google Shape;2685;p145"/>
          <p:cNvCxnSpPr/>
          <p:nvPr/>
        </p:nvCxnSpPr>
        <p:spPr>
          <a:xfrm flipH="1" rot="10800000">
            <a:off x="5474081" y="2750111"/>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2686" name="Google Shape;2686;p145"/>
          <p:cNvCxnSpPr/>
          <p:nvPr/>
        </p:nvCxnSpPr>
        <p:spPr>
          <a:xfrm rot="10800000">
            <a:off x="5649436" y="2683918"/>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687" name="Google Shape;2687;p145"/>
          <p:cNvCxnSpPr/>
          <p:nvPr/>
        </p:nvCxnSpPr>
        <p:spPr>
          <a:xfrm flipH="1" rot="10800000">
            <a:off x="4692260" y="2750111"/>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2688" name="Google Shape;2688;p145"/>
          <p:cNvCxnSpPr/>
          <p:nvPr/>
        </p:nvCxnSpPr>
        <p:spPr>
          <a:xfrm rot="10800000">
            <a:off x="4867615" y="2683918"/>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689" name="Google Shape;2689;p145"/>
          <p:cNvCxnSpPr/>
          <p:nvPr/>
        </p:nvCxnSpPr>
        <p:spPr>
          <a:xfrm flipH="1" rot="10800000">
            <a:off x="4168771" y="2750111"/>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2690" name="Google Shape;2690;p145"/>
          <p:cNvCxnSpPr/>
          <p:nvPr/>
        </p:nvCxnSpPr>
        <p:spPr>
          <a:xfrm rot="10800000">
            <a:off x="4344126" y="2683918"/>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691" name="Google Shape;2691;p145"/>
          <p:cNvCxnSpPr/>
          <p:nvPr/>
        </p:nvCxnSpPr>
        <p:spPr>
          <a:xfrm flipH="1" rot="10800000">
            <a:off x="3711571" y="2750111"/>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2692" name="Google Shape;2692;p145"/>
          <p:cNvCxnSpPr/>
          <p:nvPr/>
        </p:nvCxnSpPr>
        <p:spPr>
          <a:xfrm rot="10800000">
            <a:off x="3886926" y="2683918"/>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693" name="Google Shape;2693;p145"/>
          <p:cNvCxnSpPr/>
          <p:nvPr/>
        </p:nvCxnSpPr>
        <p:spPr>
          <a:xfrm rot="-5400000">
            <a:off x="5079730" y="1886214"/>
            <a:ext cx="778800" cy="0"/>
          </a:xfrm>
          <a:prstGeom prst="straightConnector1">
            <a:avLst/>
          </a:prstGeom>
          <a:noFill/>
          <a:ln cap="flat" cmpd="sng" w="9525">
            <a:solidFill>
              <a:schemeClr val="accent1"/>
            </a:solidFill>
            <a:prstDash val="dash"/>
            <a:round/>
            <a:headEnd len="med" w="med" type="none"/>
            <a:tailEnd len="med" w="med" type="triangle"/>
          </a:ln>
        </p:spPr>
      </p:cxnSp>
      <p:cxnSp>
        <p:nvCxnSpPr>
          <p:cNvPr id="2694" name="Google Shape;2694;p145"/>
          <p:cNvCxnSpPr/>
          <p:nvPr/>
        </p:nvCxnSpPr>
        <p:spPr>
          <a:xfrm rot="-5400000">
            <a:off x="4291075" y="1886214"/>
            <a:ext cx="778800" cy="0"/>
          </a:xfrm>
          <a:prstGeom prst="straightConnector1">
            <a:avLst/>
          </a:prstGeom>
          <a:noFill/>
          <a:ln cap="flat" cmpd="sng" w="9525">
            <a:solidFill>
              <a:schemeClr val="accent1"/>
            </a:solidFill>
            <a:prstDash val="dash"/>
            <a:round/>
            <a:headEnd len="med" w="med" type="none"/>
            <a:tailEnd len="med" w="med" type="triangle"/>
          </a:ln>
        </p:spPr>
      </p:cxnSp>
      <p:cxnSp>
        <p:nvCxnSpPr>
          <p:cNvPr id="2695" name="Google Shape;2695;p145"/>
          <p:cNvCxnSpPr/>
          <p:nvPr/>
        </p:nvCxnSpPr>
        <p:spPr>
          <a:xfrm rot="-5400000">
            <a:off x="3774408" y="1886214"/>
            <a:ext cx="778800" cy="0"/>
          </a:xfrm>
          <a:prstGeom prst="straightConnector1">
            <a:avLst/>
          </a:prstGeom>
          <a:noFill/>
          <a:ln cap="flat" cmpd="sng" w="9525">
            <a:solidFill>
              <a:schemeClr val="accent1"/>
            </a:solidFill>
            <a:prstDash val="dash"/>
            <a:round/>
            <a:headEnd len="med" w="med" type="none"/>
            <a:tailEnd len="med" w="med" type="triangle"/>
          </a:ln>
        </p:spPr>
      </p:cxnSp>
      <p:cxnSp>
        <p:nvCxnSpPr>
          <p:cNvPr id="2696" name="Google Shape;2696;p145"/>
          <p:cNvCxnSpPr/>
          <p:nvPr/>
        </p:nvCxnSpPr>
        <p:spPr>
          <a:xfrm rot="-5400000">
            <a:off x="3317205" y="1886214"/>
            <a:ext cx="778800" cy="0"/>
          </a:xfrm>
          <a:prstGeom prst="straightConnector1">
            <a:avLst/>
          </a:prstGeom>
          <a:noFill/>
          <a:ln cap="flat" cmpd="sng" w="9525">
            <a:solidFill>
              <a:schemeClr val="accent1"/>
            </a:solidFill>
            <a:prstDash val="dash"/>
            <a:round/>
            <a:headEnd len="med" w="med" type="none"/>
            <a:tailEnd len="med" w="med" type="triangle"/>
          </a:ln>
        </p:spPr>
      </p:cxnSp>
      <p:sp>
        <p:nvSpPr>
          <p:cNvPr id="2697" name="Google Shape;2697;p145"/>
          <p:cNvSpPr txBox="1"/>
          <p:nvPr/>
        </p:nvSpPr>
        <p:spPr>
          <a:xfrm>
            <a:off x="6370730" y="3070465"/>
            <a:ext cx="3180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2D</a:t>
            </a:r>
            <a:endParaRPr sz="600">
              <a:solidFill>
                <a:schemeClr val="dk2"/>
              </a:solidFill>
              <a:latin typeface="Inter"/>
              <a:ea typeface="Inter"/>
              <a:cs typeface="Inter"/>
              <a:sym typeface="Inter"/>
            </a:endParaRPr>
          </a:p>
        </p:txBody>
      </p:sp>
      <p:sp>
        <p:nvSpPr>
          <p:cNvPr id="2698" name="Google Shape;2698;p145"/>
          <p:cNvSpPr txBox="1"/>
          <p:nvPr/>
        </p:nvSpPr>
        <p:spPr>
          <a:xfrm>
            <a:off x="6373594" y="2264855"/>
            <a:ext cx="3180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lt2"/>
                </a:solidFill>
                <a:latin typeface="Inter"/>
                <a:ea typeface="Inter"/>
                <a:cs typeface="Inter"/>
                <a:sym typeface="Inter"/>
              </a:rPr>
              <a:t>2D</a:t>
            </a:r>
            <a:endParaRPr sz="600">
              <a:solidFill>
                <a:schemeClr val="lt2"/>
              </a:solidFill>
              <a:latin typeface="Inter"/>
              <a:ea typeface="Inter"/>
              <a:cs typeface="Inter"/>
              <a:sym typeface="Inter"/>
            </a:endParaRPr>
          </a:p>
        </p:txBody>
      </p:sp>
      <p:sp>
        <p:nvSpPr>
          <p:cNvPr id="2699" name="Google Shape;2699;p145"/>
          <p:cNvSpPr txBox="1"/>
          <p:nvPr/>
        </p:nvSpPr>
        <p:spPr>
          <a:xfrm>
            <a:off x="6373586" y="1458257"/>
            <a:ext cx="3222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accent1"/>
                </a:solidFill>
                <a:latin typeface="Inter"/>
                <a:ea typeface="Inter"/>
                <a:cs typeface="Inter"/>
                <a:sym typeface="Inter"/>
              </a:rPr>
              <a:t>2D</a:t>
            </a:r>
            <a:endParaRPr sz="600">
              <a:solidFill>
                <a:schemeClr val="accent1"/>
              </a:solidFill>
              <a:latin typeface="Inter"/>
              <a:ea typeface="Inter"/>
              <a:cs typeface="Inter"/>
              <a:sym typeface="Inter"/>
            </a:endParaRPr>
          </a:p>
        </p:txBody>
      </p:sp>
      <p:sp>
        <p:nvSpPr>
          <p:cNvPr id="2700" name="Google Shape;2700;p145"/>
          <p:cNvSpPr txBox="1"/>
          <p:nvPr/>
        </p:nvSpPr>
        <p:spPr>
          <a:xfrm>
            <a:off x="6170796" y="3861677"/>
            <a:ext cx="8259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Total: 6D</a:t>
            </a:r>
            <a:endParaRPr sz="1000">
              <a:solidFill>
                <a:srgbClr val="EFEFEF"/>
              </a:solidFill>
              <a:latin typeface="Inter"/>
              <a:ea typeface="Inter"/>
              <a:cs typeface="Inter"/>
              <a:sym typeface="Inter"/>
            </a:endParaRPr>
          </a:p>
        </p:txBody>
      </p:sp>
      <p:sp>
        <p:nvSpPr>
          <p:cNvPr id="2701" name="Google Shape;2701;p145"/>
          <p:cNvSpPr txBox="1"/>
          <p:nvPr/>
        </p:nvSpPr>
        <p:spPr>
          <a:xfrm>
            <a:off x="3671900" y="3139612"/>
            <a:ext cx="3222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0</a:t>
            </a:r>
            <a:endParaRPr sz="600">
              <a:solidFill>
                <a:schemeClr val="dk2"/>
              </a:solidFill>
              <a:latin typeface="Inter"/>
              <a:ea typeface="Inter"/>
              <a:cs typeface="Inter"/>
              <a:sym typeface="Inter"/>
            </a:endParaRPr>
          </a:p>
        </p:txBody>
      </p:sp>
      <p:sp>
        <p:nvSpPr>
          <p:cNvPr id="2702" name="Google Shape;2702;p145"/>
          <p:cNvSpPr txBox="1"/>
          <p:nvPr/>
        </p:nvSpPr>
        <p:spPr>
          <a:xfrm>
            <a:off x="4062810" y="3139612"/>
            <a:ext cx="3222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1</a:t>
            </a:r>
            <a:endParaRPr sz="600">
              <a:solidFill>
                <a:schemeClr val="dk2"/>
              </a:solidFill>
              <a:latin typeface="Inter"/>
              <a:ea typeface="Inter"/>
              <a:cs typeface="Inter"/>
              <a:sym typeface="Inter"/>
            </a:endParaRPr>
          </a:p>
        </p:txBody>
      </p:sp>
      <p:sp>
        <p:nvSpPr>
          <p:cNvPr id="2703" name="Google Shape;2703;p145"/>
          <p:cNvSpPr txBox="1"/>
          <p:nvPr/>
        </p:nvSpPr>
        <p:spPr>
          <a:xfrm>
            <a:off x="4443810" y="3139612"/>
            <a:ext cx="3222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2</a:t>
            </a:r>
            <a:endParaRPr sz="600">
              <a:solidFill>
                <a:schemeClr val="dk2"/>
              </a:solidFill>
              <a:latin typeface="Inter"/>
              <a:ea typeface="Inter"/>
              <a:cs typeface="Inter"/>
              <a:sym typeface="Inter"/>
            </a:endParaRPr>
          </a:p>
        </p:txBody>
      </p:sp>
      <p:sp>
        <p:nvSpPr>
          <p:cNvPr id="2704" name="Google Shape;2704;p145"/>
          <p:cNvSpPr txBox="1"/>
          <p:nvPr/>
        </p:nvSpPr>
        <p:spPr>
          <a:xfrm>
            <a:off x="5215721" y="3139612"/>
            <a:ext cx="3222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N</a:t>
            </a:r>
            <a:endParaRPr sz="600">
              <a:solidFill>
                <a:schemeClr val="dk2"/>
              </a:solidFill>
              <a:latin typeface="Inter"/>
              <a:ea typeface="Inter"/>
              <a:cs typeface="Inter"/>
              <a:sym typeface="Inter"/>
            </a:endParaRPr>
          </a:p>
        </p:txBody>
      </p:sp>
      <p:sp>
        <p:nvSpPr>
          <p:cNvPr id="2705" name="Google Shape;2705;p145"/>
          <p:cNvSpPr txBox="1"/>
          <p:nvPr/>
        </p:nvSpPr>
        <p:spPr>
          <a:xfrm>
            <a:off x="4984481" y="2414058"/>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Inter"/>
                <a:ea typeface="Inter"/>
                <a:cs typeface="Inter"/>
                <a:sym typeface="Inter"/>
              </a:rPr>
              <a:t>...</a:t>
            </a:r>
            <a:endParaRPr>
              <a:solidFill>
                <a:schemeClr val="lt2"/>
              </a:solidFill>
              <a:latin typeface="Inter"/>
              <a:ea typeface="Inter"/>
              <a:cs typeface="Inter"/>
              <a:sym typeface="Inter"/>
            </a:endParaRPr>
          </a:p>
        </p:txBody>
      </p:sp>
      <p:sp>
        <p:nvSpPr>
          <p:cNvPr id="2706" name="Google Shape;2706;p145"/>
          <p:cNvSpPr txBox="1"/>
          <p:nvPr/>
        </p:nvSpPr>
        <p:spPr>
          <a:xfrm>
            <a:off x="4984481" y="1617372"/>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Inter"/>
                <a:ea typeface="Inter"/>
                <a:cs typeface="Inter"/>
                <a:sym typeface="Inter"/>
              </a:rPr>
              <a:t>...</a:t>
            </a:r>
            <a:endParaRPr>
              <a:solidFill>
                <a:schemeClr val="accent1"/>
              </a:solidFill>
              <a:latin typeface="Inter"/>
              <a:ea typeface="Inter"/>
              <a:cs typeface="Inter"/>
              <a:sym typeface="Inter"/>
            </a:endParaRPr>
          </a:p>
        </p:txBody>
      </p:sp>
      <p:sp>
        <p:nvSpPr>
          <p:cNvPr id="2707" name="Google Shape;2707;p145"/>
          <p:cNvSpPr txBox="1"/>
          <p:nvPr/>
        </p:nvSpPr>
        <p:spPr>
          <a:xfrm>
            <a:off x="2044819" y="3646802"/>
            <a:ext cx="17250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Inter"/>
                <a:ea typeface="Inter"/>
                <a:cs typeface="Inter"/>
                <a:sym typeface="Inter"/>
              </a:rPr>
              <a:t>Camera Rays</a:t>
            </a:r>
            <a:endParaRPr sz="800">
              <a:solidFill>
                <a:schemeClr val="dk2"/>
              </a:solidFill>
              <a:latin typeface="Inter"/>
              <a:ea typeface="Inter"/>
              <a:cs typeface="Inter"/>
              <a:sym typeface="Inter"/>
            </a:endParaRPr>
          </a:p>
        </p:txBody>
      </p:sp>
      <p:sp>
        <p:nvSpPr>
          <p:cNvPr id="2708" name="Google Shape;2708;p145"/>
          <p:cNvSpPr txBox="1"/>
          <p:nvPr/>
        </p:nvSpPr>
        <p:spPr>
          <a:xfrm>
            <a:off x="2026682" y="2840521"/>
            <a:ext cx="1338000" cy="4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2"/>
                </a:solidFill>
                <a:latin typeface="Inter"/>
                <a:ea typeface="Inter"/>
                <a:cs typeface="Inter"/>
                <a:sym typeface="Inter"/>
              </a:rPr>
              <a:t>First Scatter Event</a:t>
            </a:r>
            <a:endParaRPr sz="800">
              <a:solidFill>
                <a:schemeClr val="lt2"/>
              </a:solidFill>
              <a:latin typeface="Inter"/>
              <a:ea typeface="Inter"/>
              <a:cs typeface="Inter"/>
              <a:sym typeface="Inter"/>
            </a:endParaRPr>
          </a:p>
        </p:txBody>
      </p:sp>
      <p:sp>
        <p:nvSpPr>
          <p:cNvPr id="2709" name="Google Shape;2709;p145"/>
          <p:cNvSpPr txBox="1"/>
          <p:nvPr/>
        </p:nvSpPr>
        <p:spPr>
          <a:xfrm>
            <a:off x="2019333" y="2035916"/>
            <a:ext cx="2055000" cy="24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Inter"/>
                <a:ea typeface="Inter"/>
                <a:cs typeface="Inter"/>
                <a:sym typeface="Inter"/>
              </a:rPr>
              <a:t>Second </a:t>
            </a:r>
            <a:r>
              <a:rPr lang="en" sz="800">
                <a:solidFill>
                  <a:schemeClr val="accent1"/>
                </a:solidFill>
                <a:latin typeface="Inter"/>
                <a:ea typeface="Inter"/>
                <a:cs typeface="Inter"/>
                <a:sym typeface="Inter"/>
              </a:rPr>
              <a:t>Scatter Event</a:t>
            </a:r>
            <a:endParaRPr sz="800">
              <a:solidFill>
                <a:schemeClr val="accent1"/>
              </a:solidFill>
              <a:latin typeface="Inter"/>
              <a:ea typeface="Inter"/>
              <a:cs typeface="Inter"/>
              <a:sym typeface="Inter"/>
            </a:endParaRPr>
          </a:p>
        </p:txBody>
      </p:sp>
      <p:sp>
        <p:nvSpPr>
          <p:cNvPr id="2710" name="Google Shape;2710;p145"/>
          <p:cNvSpPr txBox="1"/>
          <p:nvPr/>
        </p:nvSpPr>
        <p:spPr>
          <a:xfrm>
            <a:off x="4369058" y="2840525"/>
            <a:ext cx="548700" cy="4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2"/>
                </a:solidFill>
                <a:latin typeface="Inter"/>
                <a:ea typeface="Inter"/>
                <a:cs typeface="Inter"/>
                <a:sym typeface="Inter"/>
              </a:rPr>
              <a:t>MIS</a:t>
            </a:r>
            <a:endParaRPr sz="800">
              <a:solidFill>
                <a:schemeClr val="lt2"/>
              </a:solidFill>
              <a:latin typeface="Inter"/>
              <a:ea typeface="Inter"/>
              <a:cs typeface="Inter"/>
              <a:sym typeface="Inte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4" name="Shape 2714"/>
        <p:cNvGrpSpPr/>
        <p:nvPr/>
      </p:nvGrpSpPr>
      <p:grpSpPr>
        <a:xfrm>
          <a:off x="0" y="0"/>
          <a:ext cx="0" cy="0"/>
          <a:chOff x="0" y="0"/>
          <a:chExt cx="0" cy="0"/>
        </a:xfrm>
      </p:grpSpPr>
      <p:cxnSp>
        <p:nvCxnSpPr>
          <p:cNvPr id="2715" name="Google Shape;2715;p146"/>
          <p:cNvCxnSpPr/>
          <p:nvPr/>
        </p:nvCxnSpPr>
        <p:spPr>
          <a:xfrm>
            <a:off x="4495177" y="-134919"/>
            <a:ext cx="0" cy="4833600"/>
          </a:xfrm>
          <a:prstGeom prst="straightConnector1">
            <a:avLst/>
          </a:prstGeom>
          <a:noFill/>
          <a:ln cap="flat" cmpd="sng" w="9525">
            <a:solidFill>
              <a:schemeClr val="accent1"/>
            </a:solidFill>
            <a:prstDash val="solid"/>
            <a:round/>
            <a:headEnd len="med" w="med" type="none"/>
            <a:tailEnd len="med" w="med" type="none"/>
          </a:ln>
        </p:spPr>
      </p:cxnSp>
      <p:sp>
        <p:nvSpPr>
          <p:cNvPr id="2716" name="Google Shape;2716;p146"/>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Transition to Unidirectional Path Tracing</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717" name="Google Shape;2717;p146"/>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2718" name="Google Shape;2718;p146"/>
          <p:cNvCxnSpPr/>
          <p:nvPr/>
        </p:nvCxnSpPr>
        <p:spPr>
          <a:xfrm>
            <a:off x="4503697" y="1487047"/>
            <a:ext cx="0" cy="4802400"/>
          </a:xfrm>
          <a:prstGeom prst="straightConnector1">
            <a:avLst/>
          </a:prstGeom>
          <a:noFill/>
          <a:ln cap="flat" cmpd="sng" w="9525">
            <a:solidFill>
              <a:schemeClr val="dk2"/>
            </a:solidFill>
            <a:prstDash val="solid"/>
            <a:round/>
            <a:headEnd len="med" w="med" type="none"/>
            <a:tailEnd len="med" w="med" type="none"/>
          </a:ln>
        </p:spPr>
      </p:cxnSp>
      <p:cxnSp>
        <p:nvCxnSpPr>
          <p:cNvPr id="2719" name="Google Shape;2719;p146"/>
          <p:cNvCxnSpPr/>
          <p:nvPr/>
        </p:nvCxnSpPr>
        <p:spPr>
          <a:xfrm>
            <a:off x="4495177" y="666183"/>
            <a:ext cx="0" cy="4833600"/>
          </a:xfrm>
          <a:prstGeom prst="straightConnector1">
            <a:avLst/>
          </a:prstGeom>
          <a:noFill/>
          <a:ln cap="flat" cmpd="sng" w="9525">
            <a:solidFill>
              <a:schemeClr val="lt2"/>
            </a:solidFill>
            <a:prstDash val="solid"/>
            <a:round/>
            <a:headEnd len="med" w="med" type="none"/>
            <a:tailEnd len="med" w="med" type="none"/>
          </a:ln>
        </p:spPr>
      </p:cxnSp>
      <p:cxnSp>
        <p:nvCxnSpPr>
          <p:cNvPr id="2720" name="Google Shape;2720;p146"/>
          <p:cNvCxnSpPr/>
          <p:nvPr/>
        </p:nvCxnSpPr>
        <p:spPr>
          <a:xfrm rot="10800000">
            <a:off x="3693505" y="3100853"/>
            <a:ext cx="761400" cy="792300"/>
          </a:xfrm>
          <a:prstGeom prst="straightConnector1">
            <a:avLst/>
          </a:prstGeom>
          <a:noFill/>
          <a:ln cap="flat" cmpd="sng" w="9525">
            <a:solidFill>
              <a:schemeClr val="dk2"/>
            </a:solidFill>
            <a:prstDash val="dash"/>
            <a:round/>
            <a:headEnd len="med" w="med" type="none"/>
            <a:tailEnd len="med" w="med" type="triangle"/>
          </a:ln>
        </p:spPr>
      </p:cxnSp>
      <p:cxnSp>
        <p:nvCxnSpPr>
          <p:cNvPr id="2721" name="Google Shape;2721;p146"/>
          <p:cNvCxnSpPr>
            <a:endCxn id="2722" idx="4"/>
          </p:cNvCxnSpPr>
          <p:nvPr/>
        </p:nvCxnSpPr>
        <p:spPr>
          <a:xfrm flipH="1" rot="10800000">
            <a:off x="4454926" y="3093918"/>
            <a:ext cx="1011900" cy="799200"/>
          </a:xfrm>
          <a:prstGeom prst="straightConnector1">
            <a:avLst/>
          </a:prstGeom>
          <a:noFill/>
          <a:ln cap="flat" cmpd="sng" w="9525">
            <a:solidFill>
              <a:schemeClr val="dk2"/>
            </a:solidFill>
            <a:prstDash val="dash"/>
            <a:round/>
            <a:headEnd len="med" w="med" type="none"/>
            <a:tailEnd len="med" w="med" type="triangle"/>
          </a:ln>
        </p:spPr>
      </p:cxnSp>
      <p:cxnSp>
        <p:nvCxnSpPr>
          <p:cNvPr id="2723" name="Google Shape;2723;p146"/>
          <p:cNvCxnSpPr/>
          <p:nvPr/>
        </p:nvCxnSpPr>
        <p:spPr>
          <a:xfrm rot="10800000">
            <a:off x="4164205" y="3097553"/>
            <a:ext cx="290700" cy="795600"/>
          </a:xfrm>
          <a:prstGeom prst="straightConnector1">
            <a:avLst/>
          </a:prstGeom>
          <a:noFill/>
          <a:ln cap="flat" cmpd="sng" w="9525">
            <a:solidFill>
              <a:schemeClr val="dk2"/>
            </a:solidFill>
            <a:prstDash val="dash"/>
            <a:round/>
            <a:headEnd len="med" w="med" type="none"/>
            <a:tailEnd len="med" w="med" type="triangle"/>
          </a:ln>
        </p:spPr>
      </p:cxnSp>
      <p:cxnSp>
        <p:nvCxnSpPr>
          <p:cNvPr id="2724" name="Google Shape;2724;p146"/>
          <p:cNvCxnSpPr/>
          <p:nvPr/>
        </p:nvCxnSpPr>
        <p:spPr>
          <a:xfrm flipH="1" rot="10800000">
            <a:off x="4454905" y="3097553"/>
            <a:ext cx="224700" cy="795600"/>
          </a:xfrm>
          <a:prstGeom prst="straightConnector1">
            <a:avLst/>
          </a:prstGeom>
          <a:noFill/>
          <a:ln cap="flat" cmpd="sng" w="9525">
            <a:solidFill>
              <a:schemeClr val="dk2"/>
            </a:solidFill>
            <a:prstDash val="dash"/>
            <a:round/>
            <a:headEnd len="med" w="med" type="none"/>
            <a:tailEnd len="med" w="med" type="triangle"/>
          </a:ln>
        </p:spPr>
      </p:cxnSp>
      <p:sp>
        <p:nvSpPr>
          <p:cNvPr id="2725" name="Google Shape;2725;p146"/>
          <p:cNvSpPr/>
          <p:nvPr/>
        </p:nvSpPr>
        <p:spPr>
          <a:xfrm>
            <a:off x="4425688" y="3867027"/>
            <a:ext cx="54600" cy="483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146"/>
          <p:cNvSpPr txBox="1"/>
          <p:nvPr/>
        </p:nvSpPr>
        <p:spPr>
          <a:xfrm>
            <a:off x="4757753" y="3038524"/>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a:t>
            </a:r>
            <a:endParaRPr>
              <a:solidFill>
                <a:schemeClr val="dk2"/>
              </a:solidFill>
              <a:latin typeface="Inter"/>
              <a:ea typeface="Inter"/>
              <a:cs typeface="Inter"/>
              <a:sym typeface="Inter"/>
            </a:endParaRPr>
          </a:p>
        </p:txBody>
      </p:sp>
      <p:cxnSp>
        <p:nvCxnSpPr>
          <p:cNvPr id="2727" name="Google Shape;2727;p146"/>
          <p:cNvCxnSpPr/>
          <p:nvPr/>
        </p:nvCxnSpPr>
        <p:spPr>
          <a:xfrm rot="-5400000">
            <a:off x="5079730" y="2682901"/>
            <a:ext cx="778800" cy="0"/>
          </a:xfrm>
          <a:prstGeom prst="straightConnector1">
            <a:avLst/>
          </a:prstGeom>
          <a:noFill/>
          <a:ln cap="flat" cmpd="sng" w="9525">
            <a:solidFill>
              <a:schemeClr val="lt2"/>
            </a:solidFill>
            <a:prstDash val="dash"/>
            <a:round/>
            <a:headEnd len="med" w="med" type="none"/>
            <a:tailEnd len="med" w="med" type="triangle"/>
          </a:ln>
        </p:spPr>
      </p:cxnSp>
      <p:sp>
        <p:nvSpPr>
          <p:cNvPr id="2722" name="Google Shape;2722;p146"/>
          <p:cNvSpPr/>
          <p:nvPr/>
        </p:nvSpPr>
        <p:spPr>
          <a:xfrm>
            <a:off x="5453176" y="3066618"/>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28" name="Google Shape;2728;p146"/>
          <p:cNvPicPr preferRelativeResize="0"/>
          <p:nvPr/>
        </p:nvPicPr>
        <p:blipFill rotWithShape="1">
          <a:blip r:embed="rId3">
            <a:alphaModFix/>
          </a:blip>
          <a:srcRect b="0" l="0" r="0" t="0"/>
          <a:stretch/>
        </p:blipFill>
        <p:spPr>
          <a:xfrm rot="-5400000">
            <a:off x="6229781" y="3260503"/>
            <a:ext cx="588025" cy="588025"/>
          </a:xfrm>
          <a:prstGeom prst="rect">
            <a:avLst/>
          </a:prstGeom>
          <a:noFill/>
          <a:ln>
            <a:noFill/>
          </a:ln>
        </p:spPr>
      </p:pic>
      <p:pic>
        <p:nvPicPr>
          <p:cNvPr id="2729" name="Google Shape;2729;p146"/>
          <p:cNvPicPr preferRelativeResize="0"/>
          <p:nvPr/>
        </p:nvPicPr>
        <p:blipFill rotWithShape="1">
          <a:blip r:embed="rId4">
            <a:alphaModFix/>
          </a:blip>
          <a:srcRect b="0" l="0" r="0" t="0"/>
          <a:stretch/>
        </p:blipFill>
        <p:spPr>
          <a:xfrm rot="-5400000">
            <a:off x="6229781" y="2452027"/>
            <a:ext cx="588025" cy="588025"/>
          </a:xfrm>
          <a:prstGeom prst="rect">
            <a:avLst/>
          </a:prstGeom>
          <a:noFill/>
          <a:ln>
            <a:noFill/>
          </a:ln>
        </p:spPr>
      </p:pic>
      <p:sp>
        <p:nvSpPr>
          <p:cNvPr id="2730" name="Google Shape;2730;p146"/>
          <p:cNvSpPr/>
          <p:nvPr/>
        </p:nvSpPr>
        <p:spPr>
          <a:xfrm>
            <a:off x="3695621" y="2264976"/>
            <a:ext cx="27300" cy="273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146"/>
          <p:cNvSpPr/>
          <p:nvPr/>
        </p:nvSpPr>
        <p:spPr>
          <a:xfrm>
            <a:off x="4152821" y="2264976"/>
            <a:ext cx="27300" cy="273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146"/>
          <p:cNvSpPr/>
          <p:nvPr/>
        </p:nvSpPr>
        <p:spPr>
          <a:xfrm>
            <a:off x="4671355" y="2264976"/>
            <a:ext cx="27300" cy="273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33" name="Google Shape;2733;p146"/>
          <p:cNvCxnSpPr/>
          <p:nvPr/>
        </p:nvCxnSpPr>
        <p:spPr>
          <a:xfrm flipH="1" rot="10800000">
            <a:off x="5474081" y="1953424"/>
            <a:ext cx="168600" cy="322200"/>
          </a:xfrm>
          <a:prstGeom prst="straightConnector1">
            <a:avLst/>
          </a:prstGeom>
          <a:noFill/>
          <a:ln cap="flat" cmpd="sng" w="9525">
            <a:solidFill>
              <a:schemeClr val="accent1"/>
            </a:solidFill>
            <a:prstDash val="dash"/>
            <a:round/>
            <a:headEnd len="med" w="med" type="none"/>
            <a:tailEnd len="med" w="med" type="triangle"/>
          </a:ln>
        </p:spPr>
      </p:cxnSp>
      <p:sp>
        <p:nvSpPr>
          <p:cNvPr id="2734" name="Google Shape;2734;p146"/>
          <p:cNvSpPr/>
          <p:nvPr/>
        </p:nvSpPr>
        <p:spPr>
          <a:xfrm>
            <a:off x="5458131" y="2264976"/>
            <a:ext cx="27300" cy="273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35" name="Google Shape;2735;p146"/>
          <p:cNvCxnSpPr/>
          <p:nvPr/>
        </p:nvCxnSpPr>
        <p:spPr>
          <a:xfrm rot="10800000">
            <a:off x="5649436" y="1887231"/>
            <a:ext cx="0" cy="94200"/>
          </a:xfrm>
          <a:prstGeom prst="straightConnector1">
            <a:avLst/>
          </a:prstGeom>
          <a:noFill/>
          <a:ln cap="flat" cmpd="sng" w="9525">
            <a:solidFill>
              <a:srgbClr val="FFFF00"/>
            </a:solidFill>
            <a:prstDash val="solid"/>
            <a:round/>
            <a:headEnd len="med" w="med" type="none"/>
            <a:tailEnd len="med" w="med" type="none"/>
          </a:ln>
        </p:spPr>
      </p:cxnSp>
      <p:pic>
        <p:nvPicPr>
          <p:cNvPr id="2736" name="Google Shape;2736;p146"/>
          <p:cNvPicPr preferRelativeResize="0"/>
          <p:nvPr/>
        </p:nvPicPr>
        <p:blipFill>
          <a:blip r:embed="rId5">
            <a:alphaModFix/>
          </a:blip>
          <a:stretch>
            <a:fillRect/>
          </a:stretch>
        </p:blipFill>
        <p:spPr>
          <a:xfrm rot="-5400000">
            <a:off x="4185851" y="3872065"/>
            <a:ext cx="431409" cy="347525"/>
          </a:xfrm>
          <a:prstGeom prst="rect">
            <a:avLst/>
          </a:prstGeom>
          <a:noFill/>
          <a:ln>
            <a:noFill/>
          </a:ln>
        </p:spPr>
      </p:pic>
      <p:cxnSp>
        <p:nvCxnSpPr>
          <p:cNvPr id="2737" name="Google Shape;2737;p146"/>
          <p:cNvCxnSpPr/>
          <p:nvPr/>
        </p:nvCxnSpPr>
        <p:spPr>
          <a:xfrm rot="-5400000">
            <a:off x="4291075" y="2682901"/>
            <a:ext cx="778800" cy="0"/>
          </a:xfrm>
          <a:prstGeom prst="straightConnector1">
            <a:avLst/>
          </a:prstGeom>
          <a:noFill/>
          <a:ln cap="flat" cmpd="sng" w="9525">
            <a:solidFill>
              <a:schemeClr val="lt2"/>
            </a:solidFill>
            <a:prstDash val="dash"/>
            <a:round/>
            <a:headEnd len="med" w="med" type="none"/>
            <a:tailEnd len="med" w="med" type="triangle"/>
          </a:ln>
        </p:spPr>
      </p:cxnSp>
      <p:sp>
        <p:nvSpPr>
          <p:cNvPr id="2738" name="Google Shape;2738;p146"/>
          <p:cNvSpPr/>
          <p:nvPr/>
        </p:nvSpPr>
        <p:spPr>
          <a:xfrm>
            <a:off x="4664528" y="3061662"/>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39" name="Google Shape;2739;p146"/>
          <p:cNvCxnSpPr/>
          <p:nvPr/>
        </p:nvCxnSpPr>
        <p:spPr>
          <a:xfrm rot="-5400000">
            <a:off x="3774408" y="2682901"/>
            <a:ext cx="778800" cy="0"/>
          </a:xfrm>
          <a:prstGeom prst="straightConnector1">
            <a:avLst/>
          </a:prstGeom>
          <a:noFill/>
          <a:ln cap="flat" cmpd="sng" w="9525">
            <a:solidFill>
              <a:schemeClr val="lt2"/>
            </a:solidFill>
            <a:prstDash val="dash"/>
            <a:round/>
            <a:headEnd len="med" w="med" type="none"/>
            <a:tailEnd len="med" w="med" type="triangle"/>
          </a:ln>
        </p:spPr>
      </p:cxnSp>
      <p:sp>
        <p:nvSpPr>
          <p:cNvPr id="2740" name="Google Shape;2740;p146"/>
          <p:cNvSpPr/>
          <p:nvPr/>
        </p:nvSpPr>
        <p:spPr>
          <a:xfrm>
            <a:off x="4147866" y="3061662"/>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41" name="Google Shape;2741;p146"/>
          <p:cNvCxnSpPr/>
          <p:nvPr/>
        </p:nvCxnSpPr>
        <p:spPr>
          <a:xfrm rot="-5400000">
            <a:off x="3317205" y="2682901"/>
            <a:ext cx="778800" cy="0"/>
          </a:xfrm>
          <a:prstGeom prst="straightConnector1">
            <a:avLst/>
          </a:prstGeom>
          <a:noFill/>
          <a:ln cap="flat" cmpd="sng" w="9525">
            <a:solidFill>
              <a:schemeClr val="lt2"/>
            </a:solidFill>
            <a:prstDash val="dash"/>
            <a:round/>
            <a:headEnd len="med" w="med" type="none"/>
            <a:tailEnd len="med" w="med" type="triangle"/>
          </a:ln>
        </p:spPr>
      </p:cxnSp>
      <p:sp>
        <p:nvSpPr>
          <p:cNvPr id="2742" name="Google Shape;2742;p146"/>
          <p:cNvSpPr/>
          <p:nvPr/>
        </p:nvSpPr>
        <p:spPr>
          <a:xfrm>
            <a:off x="3690666" y="3061662"/>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43" name="Google Shape;2743;p146"/>
          <p:cNvPicPr preferRelativeResize="0"/>
          <p:nvPr/>
        </p:nvPicPr>
        <p:blipFill rotWithShape="1">
          <a:blip r:embed="rId6">
            <a:alphaModFix/>
          </a:blip>
          <a:srcRect b="0" l="0" r="0" t="0"/>
          <a:stretch/>
        </p:blipFill>
        <p:spPr>
          <a:xfrm rot="-5400000">
            <a:off x="6229781" y="1643558"/>
            <a:ext cx="588025" cy="588025"/>
          </a:xfrm>
          <a:prstGeom prst="rect">
            <a:avLst/>
          </a:prstGeom>
          <a:noFill/>
          <a:ln>
            <a:noFill/>
          </a:ln>
        </p:spPr>
      </p:pic>
      <p:cxnSp>
        <p:nvCxnSpPr>
          <p:cNvPr id="2744" name="Google Shape;2744;p146"/>
          <p:cNvCxnSpPr/>
          <p:nvPr/>
        </p:nvCxnSpPr>
        <p:spPr>
          <a:xfrm flipH="1" rot="10800000">
            <a:off x="4692260" y="1953424"/>
            <a:ext cx="168600" cy="322200"/>
          </a:xfrm>
          <a:prstGeom prst="straightConnector1">
            <a:avLst/>
          </a:prstGeom>
          <a:noFill/>
          <a:ln cap="flat" cmpd="sng" w="9525">
            <a:solidFill>
              <a:schemeClr val="accent1"/>
            </a:solidFill>
            <a:prstDash val="dash"/>
            <a:round/>
            <a:headEnd len="med" w="med" type="none"/>
            <a:tailEnd len="med" w="med" type="triangle"/>
          </a:ln>
        </p:spPr>
      </p:cxnSp>
      <p:cxnSp>
        <p:nvCxnSpPr>
          <p:cNvPr id="2745" name="Google Shape;2745;p146"/>
          <p:cNvCxnSpPr/>
          <p:nvPr/>
        </p:nvCxnSpPr>
        <p:spPr>
          <a:xfrm rot="10800000">
            <a:off x="4867615" y="1887231"/>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746" name="Google Shape;2746;p146"/>
          <p:cNvCxnSpPr/>
          <p:nvPr/>
        </p:nvCxnSpPr>
        <p:spPr>
          <a:xfrm flipH="1" rot="10800000">
            <a:off x="4168771" y="1953424"/>
            <a:ext cx="168600" cy="322200"/>
          </a:xfrm>
          <a:prstGeom prst="straightConnector1">
            <a:avLst/>
          </a:prstGeom>
          <a:noFill/>
          <a:ln cap="flat" cmpd="sng" w="9525">
            <a:solidFill>
              <a:schemeClr val="accent1"/>
            </a:solidFill>
            <a:prstDash val="dash"/>
            <a:round/>
            <a:headEnd len="med" w="med" type="none"/>
            <a:tailEnd len="med" w="med" type="triangle"/>
          </a:ln>
        </p:spPr>
      </p:cxnSp>
      <p:cxnSp>
        <p:nvCxnSpPr>
          <p:cNvPr id="2747" name="Google Shape;2747;p146"/>
          <p:cNvCxnSpPr/>
          <p:nvPr/>
        </p:nvCxnSpPr>
        <p:spPr>
          <a:xfrm rot="10800000">
            <a:off x="4344126" y="1887231"/>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748" name="Google Shape;2748;p146"/>
          <p:cNvCxnSpPr/>
          <p:nvPr/>
        </p:nvCxnSpPr>
        <p:spPr>
          <a:xfrm flipH="1" rot="10800000">
            <a:off x="3711571" y="1953424"/>
            <a:ext cx="168600" cy="322200"/>
          </a:xfrm>
          <a:prstGeom prst="straightConnector1">
            <a:avLst/>
          </a:prstGeom>
          <a:noFill/>
          <a:ln cap="flat" cmpd="sng" w="9525">
            <a:solidFill>
              <a:schemeClr val="accent1"/>
            </a:solidFill>
            <a:prstDash val="dash"/>
            <a:round/>
            <a:headEnd len="med" w="med" type="none"/>
            <a:tailEnd len="med" w="med" type="triangle"/>
          </a:ln>
        </p:spPr>
      </p:cxnSp>
      <p:cxnSp>
        <p:nvCxnSpPr>
          <p:cNvPr id="2749" name="Google Shape;2749;p146"/>
          <p:cNvCxnSpPr/>
          <p:nvPr/>
        </p:nvCxnSpPr>
        <p:spPr>
          <a:xfrm rot="10800000">
            <a:off x="3886926" y="1887231"/>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750" name="Google Shape;2750;p146"/>
          <p:cNvCxnSpPr/>
          <p:nvPr/>
        </p:nvCxnSpPr>
        <p:spPr>
          <a:xfrm flipH="1" rot="10800000">
            <a:off x="5474081" y="2750111"/>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2751" name="Google Shape;2751;p146"/>
          <p:cNvCxnSpPr/>
          <p:nvPr/>
        </p:nvCxnSpPr>
        <p:spPr>
          <a:xfrm rot="10800000">
            <a:off x="5649436" y="2683918"/>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752" name="Google Shape;2752;p146"/>
          <p:cNvCxnSpPr/>
          <p:nvPr/>
        </p:nvCxnSpPr>
        <p:spPr>
          <a:xfrm flipH="1" rot="10800000">
            <a:off x="4692260" y="2750111"/>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2753" name="Google Shape;2753;p146"/>
          <p:cNvCxnSpPr/>
          <p:nvPr/>
        </p:nvCxnSpPr>
        <p:spPr>
          <a:xfrm rot="10800000">
            <a:off x="4867615" y="2683918"/>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754" name="Google Shape;2754;p146"/>
          <p:cNvCxnSpPr/>
          <p:nvPr/>
        </p:nvCxnSpPr>
        <p:spPr>
          <a:xfrm flipH="1" rot="10800000">
            <a:off x="4168771" y="2750111"/>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2755" name="Google Shape;2755;p146"/>
          <p:cNvCxnSpPr/>
          <p:nvPr/>
        </p:nvCxnSpPr>
        <p:spPr>
          <a:xfrm rot="10800000">
            <a:off x="4344126" y="2683918"/>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756" name="Google Shape;2756;p146"/>
          <p:cNvCxnSpPr/>
          <p:nvPr/>
        </p:nvCxnSpPr>
        <p:spPr>
          <a:xfrm flipH="1" rot="10800000">
            <a:off x="3711571" y="2750111"/>
            <a:ext cx="168600" cy="322200"/>
          </a:xfrm>
          <a:prstGeom prst="straightConnector1">
            <a:avLst/>
          </a:prstGeom>
          <a:noFill/>
          <a:ln cap="flat" cmpd="sng" w="9525">
            <a:solidFill>
              <a:schemeClr val="lt2"/>
            </a:solidFill>
            <a:prstDash val="dash"/>
            <a:round/>
            <a:headEnd len="med" w="med" type="none"/>
            <a:tailEnd len="med" w="med" type="triangle"/>
          </a:ln>
        </p:spPr>
      </p:cxnSp>
      <p:cxnSp>
        <p:nvCxnSpPr>
          <p:cNvPr id="2757" name="Google Shape;2757;p146"/>
          <p:cNvCxnSpPr/>
          <p:nvPr/>
        </p:nvCxnSpPr>
        <p:spPr>
          <a:xfrm rot="10800000">
            <a:off x="3886926" y="2683918"/>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758" name="Google Shape;2758;p146"/>
          <p:cNvCxnSpPr/>
          <p:nvPr/>
        </p:nvCxnSpPr>
        <p:spPr>
          <a:xfrm rot="-5400000">
            <a:off x="5079730" y="1886214"/>
            <a:ext cx="778800" cy="0"/>
          </a:xfrm>
          <a:prstGeom prst="straightConnector1">
            <a:avLst/>
          </a:prstGeom>
          <a:noFill/>
          <a:ln cap="flat" cmpd="sng" w="9525">
            <a:solidFill>
              <a:schemeClr val="accent1"/>
            </a:solidFill>
            <a:prstDash val="dash"/>
            <a:round/>
            <a:headEnd len="med" w="med" type="none"/>
            <a:tailEnd len="med" w="med" type="triangle"/>
          </a:ln>
        </p:spPr>
      </p:cxnSp>
      <p:cxnSp>
        <p:nvCxnSpPr>
          <p:cNvPr id="2759" name="Google Shape;2759;p146"/>
          <p:cNvCxnSpPr/>
          <p:nvPr/>
        </p:nvCxnSpPr>
        <p:spPr>
          <a:xfrm rot="-5400000">
            <a:off x="4291075" y="1886214"/>
            <a:ext cx="778800" cy="0"/>
          </a:xfrm>
          <a:prstGeom prst="straightConnector1">
            <a:avLst/>
          </a:prstGeom>
          <a:noFill/>
          <a:ln cap="flat" cmpd="sng" w="9525">
            <a:solidFill>
              <a:schemeClr val="accent1"/>
            </a:solidFill>
            <a:prstDash val="dash"/>
            <a:round/>
            <a:headEnd len="med" w="med" type="none"/>
            <a:tailEnd len="med" w="med" type="triangle"/>
          </a:ln>
        </p:spPr>
      </p:cxnSp>
      <p:cxnSp>
        <p:nvCxnSpPr>
          <p:cNvPr id="2760" name="Google Shape;2760;p146"/>
          <p:cNvCxnSpPr/>
          <p:nvPr/>
        </p:nvCxnSpPr>
        <p:spPr>
          <a:xfrm rot="-5400000">
            <a:off x="3774408" y="1886214"/>
            <a:ext cx="778800" cy="0"/>
          </a:xfrm>
          <a:prstGeom prst="straightConnector1">
            <a:avLst/>
          </a:prstGeom>
          <a:noFill/>
          <a:ln cap="flat" cmpd="sng" w="9525">
            <a:solidFill>
              <a:schemeClr val="accent1"/>
            </a:solidFill>
            <a:prstDash val="dash"/>
            <a:round/>
            <a:headEnd len="med" w="med" type="none"/>
            <a:tailEnd len="med" w="med" type="triangle"/>
          </a:ln>
        </p:spPr>
      </p:cxnSp>
      <p:cxnSp>
        <p:nvCxnSpPr>
          <p:cNvPr id="2761" name="Google Shape;2761;p146"/>
          <p:cNvCxnSpPr/>
          <p:nvPr/>
        </p:nvCxnSpPr>
        <p:spPr>
          <a:xfrm rot="-5400000">
            <a:off x="3317205" y="1886214"/>
            <a:ext cx="778800" cy="0"/>
          </a:xfrm>
          <a:prstGeom prst="straightConnector1">
            <a:avLst/>
          </a:prstGeom>
          <a:noFill/>
          <a:ln cap="flat" cmpd="sng" w="9525">
            <a:solidFill>
              <a:schemeClr val="accent1"/>
            </a:solidFill>
            <a:prstDash val="dash"/>
            <a:round/>
            <a:headEnd len="med" w="med" type="none"/>
            <a:tailEnd len="med" w="med" type="triangle"/>
          </a:ln>
        </p:spPr>
      </p:cxnSp>
      <p:sp>
        <p:nvSpPr>
          <p:cNvPr id="2762" name="Google Shape;2762;p146"/>
          <p:cNvSpPr txBox="1"/>
          <p:nvPr/>
        </p:nvSpPr>
        <p:spPr>
          <a:xfrm>
            <a:off x="6370730" y="3070465"/>
            <a:ext cx="3180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2D</a:t>
            </a:r>
            <a:endParaRPr sz="600">
              <a:solidFill>
                <a:schemeClr val="dk2"/>
              </a:solidFill>
              <a:latin typeface="Inter"/>
              <a:ea typeface="Inter"/>
              <a:cs typeface="Inter"/>
              <a:sym typeface="Inter"/>
            </a:endParaRPr>
          </a:p>
        </p:txBody>
      </p:sp>
      <p:sp>
        <p:nvSpPr>
          <p:cNvPr id="2763" name="Google Shape;2763;p146"/>
          <p:cNvSpPr txBox="1"/>
          <p:nvPr/>
        </p:nvSpPr>
        <p:spPr>
          <a:xfrm>
            <a:off x="6373594" y="2264855"/>
            <a:ext cx="3180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lt2"/>
                </a:solidFill>
                <a:latin typeface="Inter"/>
                <a:ea typeface="Inter"/>
                <a:cs typeface="Inter"/>
                <a:sym typeface="Inter"/>
              </a:rPr>
              <a:t>2D</a:t>
            </a:r>
            <a:endParaRPr sz="600">
              <a:solidFill>
                <a:schemeClr val="lt2"/>
              </a:solidFill>
              <a:latin typeface="Inter"/>
              <a:ea typeface="Inter"/>
              <a:cs typeface="Inter"/>
              <a:sym typeface="Inter"/>
            </a:endParaRPr>
          </a:p>
        </p:txBody>
      </p:sp>
      <p:sp>
        <p:nvSpPr>
          <p:cNvPr id="2764" name="Google Shape;2764;p146"/>
          <p:cNvSpPr txBox="1"/>
          <p:nvPr/>
        </p:nvSpPr>
        <p:spPr>
          <a:xfrm>
            <a:off x="6373586" y="1458257"/>
            <a:ext cx="3222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accent1"/>
                </a:solidFill>
                <a:latin typeface="Inter"/>
                <a:ea typeface="Inter"/>
                <a:cs typeface="Inter"/>
                <a:sym typeface="Inter"/>
              </a:rPr>
              <a:t>2D</a:t>
            </a:r>
            <a:endParaRPr sz="600">
              <a:solidFill>
                <a:schemeClr val="accent1"/>
              </a:solidFill>
              <a:latin typeface="Inter"/>
              <a:ea typeface="Inter"/>
              <a:cs typeface="Inter"/>
              <a:sym typeface="Inter"/>
            </a:endParaRPr>
          </a:p>
        </p:txBody>
      </p:sp>
      <p:sp>
        <p:nvSpPr>
          <p:cNvPr id="2765" name="Google Shape;2765;p146"/>
          <p:cNvSpPr txBox="1"/>
          <p:nvPr/>
        </p:nvSpPr>
        <p:spPr>
          <a:xfrm>
            <a:off x="6170796" y="3861677"/>
            <a:ext cx="8259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Total: 6D</a:t>
            </a:r>
            <a:endParaRPr sz="1000">
              <a:solidFill>
                <a:srgbClr val="EFEFEF"/>
              </a:solidFill>
              <a:latin typeface="Inter"/>
              <a:ea typeface="Inter"/>
              <a:cs typeface="Inter"/>
              <a:sym typeface="Inter"/>
            </a:endParaRPr>
          </a:p>
        </p:txBody>
      </p:sp>
      <p:sp>
        <p:nvSpPr>
          <p:cNvPr id="2766" name="Google Shape;2766;p146"/>
          <p:cNvSpPr txBox="1"/>
          <p:nvPr/>
        </p:nvSpPr>
        <p:spPr>
          <a:xfrm>
            <a:off x="3671900" y="3139612"/>
            <a:ext cx="3222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0</a:t>
            </a:r>
            <a:endParaRPr sz="600">
              <a:solidFill>
                <a:schemeClr val="dk2"/>
              </a:solidFill>
              <a:latin typeface="Inter"/>
              <a:ea typeface="Inter"/>
              <a:cs typeface="Inter"/>
              <a:sym typeface="Inter"/>
            </a:endParaRPr>
          </a:p>
        </p:txBody>
      </p:sp>
      <p:sp>
        <p:nvSpPr>
          <p:cNvPr id="2767" name="Google Shape;2767;p146"/>
          <p:cNvSpPr txBox="1"/>
          <p:nvPr/>
        </p:nvSpPr>
        <p:spPr>
          <a:xfrm>
            <a:off x="4062810" y="3139612"/>
            <a:ext cx="3222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1</a:t>
            </a:r>
            <a:endParaRPr sz="600">
              <a:solidFill>
                <a:schemeClr val="dk2"/>
              </a:solidFill>
              <a:latin typeface="Inter"/>
              <a:ea typeface="Inter"/>
              <a:cs typeface="Inter"/>
              <a:sym typeface="Inter"/>
            </a:endParaRPr>
          </a:p>
        </p:txBody>
      </p:sp>
      <p:sp>
        <p:nvSpPr>
          <p:cNvPr id="2768" name="Google Shape;2768;p146"/>
          <p:cNvSpPr txBox="1"/>
          <p:nvPr/>
        </p:nvSpPr>
        <p:spPr>
          <a:xfrm>
            <a:off x="4443810" y="3139612"/>
            <a:ext cx="3222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2</a:t>
            </a:r>
            <a:endParaRPr sz="600">
              <a:solidFill>
                <a:schemeClr val="dk2"/>
              </a:solidFill>
              <a:latin typeface="Inter"/>
              <a:ea typeface="Inter"/>
              <a:cs typeface="Inter"/>
              <a:sym typeface="Inter"/>
            </a:endParaRPr>
          </a:p>
        </p:txBody>
      </p:sp>
      <p:sp>
        <p:nvSpPr>
          <p:cNvPr id="2769" name="Google Shape;2769;p146"/>
          <p:cNvSpPr txBox="1"/>
          <p:nvPr/>
        </p:nvSpPr>
        <p:spPr>
          <a:xfrm>
            <a:off x="5215721" y="3139612"/>
            <a:ext cx="3222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N</a:t>
            </a:r>
            <a:endParaRPr sz="600">
              <a:solidFill>
                <a:schemeClr val="dk2"/>
              </a:solidFill>
              <a:latin typeface="Inter"/>
              <a:ea typeface="Inter"/>
              <a:cs typeface="Inter"/>
              <a:sym typeface="Inter"/>
            </a:endParaRPr>
          </a:p>
        </p:txBody>
      </p:sp>
      <p:sp>
        <p:nvSpPr>
          <p:cNvPr id="2770" name="Google Shape;2770;p146"/>
          <p:cNvSpPr txBox="1"/>
          <p:nvPr/>
        </p:nvSpPr>
        <p:spPr>
          <a:xfrm>
            <a:off x="4984481" y="2414058"/>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Inter"/>
                <a:ea typeface="Inter"/>
                <a:cs typeface="Inter"/>
                <a:sym typeface="Inter"/>
              </a:rPr>
              <a:t>...</a:t>
            </a:r>
            <a:endParaRPr>
              <a:solidFill>
                <a:schemeClr val="lt2"/>
              </a:solidFill>
              <a:latin typeface="Inter"/>
              <a:ea typeface="Inter"/>
              <a:cs typeface="Inter"/>
              <a:sym typeface="Inter"/>
            </a:endParaRPr>
          </a:p>
        </p:txBody>
      </p:sp>
      <p:sp>
        <p:nvSpPr>
          <p:cNvPr id="2771" name="Google Shape;2771;p146"/>
          <p:cNvSpPr txBox="1"/>
          <p:nvPr/>
        </p:nvSpPr>
        <p:spPr>
          <a:xfrm>
            <a:off x="4984481" y="1617372"/>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Inter"/>
                <a:ea typeface="Inter"/>
                <a:cs typeface="Inter"/>
                <a:sym typeface="Inter"/>
              </a:rPr>
              <a:t>...</a:t>
            </a:r>
            <a:endParaRPr>
              <a:solidFill>
                <a:schemeClr val="accent1"/>
              </a:solidFill>
              <a:latin typeface="Inter"/>
              <a:ea typeface="Inter"/>
              <a:cs typeface="Inter"/>
              <a:sym typeface="Inter"/>
            </a:endParaRPr>
          </a:p>
        </p:txBody>
      </p:sp>
      <p:sp>
        <p:nvSpPr>
          <p:cNvPr id="2772" name="Google Shape;2772;p146"/>
          <p:cNvSpPr txBox="1"/>
          <p:nvPr/>
        </p:nvSpPr>
        <p:spPr>
          <a:xfrm>
            <a:off x="2044819" y="3646802"/>
            <a:ext cx="17250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Inter"/>
                <a:ea typeface="Inter"/>
                <a:cs typeface="Inter"/>
                <a:sym typeface="Inter"/>
              </a:rPr>
              <a:t>Camera Rays</a:t>
            </a:r>
            <a:endParaRPr sz="800">
              <a:solidFill>
                <a:schemeClr val="dk2"/>
              </a:solidFill>
              <a:latin typeface="Inter"/>
              <a:ea typeface="Inter"/>
              <a:cs typeface="Inter"/>
              <a:sym typeface="Inter"/>
            </a:endParaRPr>
          </a:p>
        </p:txBody>
      </p:sp>
      <p:sp>
        <p:nvSpPr>
          <p:cNvPr id="2773" name="Google Shape;2773;p146"/>
          <p:cNvSpPr txBox="1"/>
          <p:nvPr/>
        </p:nvSpPr>
        <p:spPr>
          <a:xfrm>
            <a:off x="2026682" y="2840521"/>
            <a:ext cx="1338000" cy="4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2"/>
                </a:solidFill>
                <a:latin typeface="Inter"/>
                <a:ea typeface="Inter"/>
                <a:cs typeface="Inter"/>
                <a:sym typeface="Inter"/>
              </a:rPr>
              <a:t>First Scatter Event</a:t>
            </a:r>
            <a:endParaRPr sz="800">
              <a:solidFill>
                <a:schemeClr val="lt2"/>
              </a:solidFill>
              <a:latin typeface="Inter"/>
              <a:ea typeface="Inter"/>
              <a:cs typeface="Inter"/>
              <a:sym typeface="Inter"/>
            </a:endParaRPr>
          </a:p>
        </p:txBody>
      </p:sp>
      <p:sp>
        <p:nvSpPr>
          <p:cNvPr id="2774" name="Google Shape;2774;p146"/>
          <p:cNvSpPr txBox="1"/>
          <p:nvPr/>
        </p:nvSpPr>
        <p:spPr>
          <a:xfrm>
            <a:off x="2019333" y="2035916"/>
            <a:ext cx="2055000" cy="24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Inter"/>
                <a:ea typeface="Inter"/>
                <a:cs typeface="Inter"/>
                <a:sym typeface="Inter"/>
              </a:rPr>
              <a:t>Second Scatter Event</a:t>
            </a:r>
            <a:endParaRPr sz="800">
              <a:solidFill>
                <a:schemeClr val="accent1"/>
              </a:solidFill>
              <a:latin typeface="Inter"/>
              <a:ea typeface="Inter"/>
              <a:cs typeface="Inter"/>
              <a:sym typeface="Inter"/>
            </a:endParaRPr>
          </a:p>
        </p:txBody>
      </p:sp>
      <p:sp>
        <p:nvSpPr>
          <p:cNvPr id="2775" name="Google Shape;2775;p146"/>
          <p:cNvSpPr txBox="1"/>
          <p:nvPr/>
        </p:nvSpPr>
        <p:spPr>
          <a:xfrm>
            <a:off x="4602102" y="2677822"/>
            <a:ext cx="290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2"/>
                </a:solidFill>
                <a:latin typeface="Inter"/>
                <a:ea typeface="Inter"/>
                <a:cs typeface="Inter"/>
                <a:sym typeface="Inter"/>
              </a:rPr>
              <a:t>+</a:t>
            </a:r>
            <a:endParaRPr b="1" sz="1000">
              <a:solidFill>
                <a:schemeClr val="lt2"/>
              </a:solidFill>
              <a:latin typeface="Inter"/>
              <a:ea typeface="Inter"/>
              <a:cs typeface="Inter"/>
              <a:sym typeface="Inter"/>
            </a:endParaRPr>
          </a:p>
        </p:txBody>
      </p:sp>
      <p:sp>
        <p:nvSpPr>
          <p:cNvPr id="2776" name="Google Shape;2776;p146"/>
          <p:cNvSpPr txBox="1"/>
          <p:nvPr/>
        </p:nvSpPr>
        <p:spPr>
          <a:xfrm>
            <a:off x="4084552" y="2677822"/>
            <a:ext cx="290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2"/>
                </a:solidFill>
                <a:latin typeface="Inter"/>
                <a:ea typeface="Inter"/>
                <a:cs typeface="Inter"/>
                <a:sym typeface="Inter"/>
              </a:rPr>
              <a:t>+</a:t>
            </a:r>
            <a:endParaRPr b="1" sz="1000">
              <a:solidFill>
                <a:schemeClr val="lt2"/>
              </a:solidFill>
              <a:latin typeface="Inter"/>
              <a:ea typeface="Inter"/>
              <a:cs typeface="Inter"/>
              <a:sym typeface="Inter"/>
            </a:endParaRPr>
          </a:p>
        </p:txBody>
      </p:sp>
      <p:sp>
        <p:nvSpPr>
          <p:cNvPr id="2777" name="Google Shape;2777;p146"/>
          <p:cNvSpPr txBox="1"/>
          <p:nvPr/>
        </p:nvSpPr>
        <p:spPr>
          <a:xfrm>
            <a:off x="5395803" y="2677822"/>
            <a:ext cx="290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2"/>
                </a:solidFill>
                <a:latin typeface="Inter"/>
                <a:ea typeface="Inter"/>
                <a:cs typeface="Inter"/>
                <a:sym typeface="Inter"/>
              </a:rPr>
              <a:t>+</a:t>
            </a:r>
            <a:endParaRPr b="1" sz="1000">
              <a:solidFill>
                <a:schemeClr val="lt2"/>
              </a:solidFill>
              <a:latin typeface="Inter"/>
              <a:ea typeface="Inter"/>
              <a:cs typeface="Inter"/>
              <a:sym typeface="Inter"/>
            </a:endParaRPr>
          </a:p>
        </p:txBody>
      </p:sp>
      <p:sp>
        <p:nvSpPr>
          <p:cNvPr id="2778" name="Google Shape;2778;p146"/>
          <p:cNvSpPr txBox="1"/>
          <p:nvPr/>
        </p:nvSpPr>
        <p:spPr>
          <a:xfrm>
            <a:off x="3627352" y="2677822"/>
            <a:ext cx="290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2"/>
                </a:solidFill>
                <a:latin typeface="Inter"/>
                <a:ea typeface="Inter"/>
                <a:cs typeface="Inter"/>
                <a:sym typeface="Inter"/>
              </a:rPr>
              <a:t>+</a:t>
            </a:r>
            <a:endParaRPr b="1" sz="1000">
              <a:solidFill>
                <a:schemeClr val="lt2"/>
              </a:solidFill>
              <a:latin typeface="Inter"/>
              <a:ea typeface="Inter"/>
              <a:cs typeface="Inter"/>
              <a:sym typeface="Inter"/>
            </a:endParaRPr>
          </a:p>
        </p:txBody>
      </p:sp>
      <p:sp>
        <p:nvSpPr>
          <p:cNvPr id="2779" name="Google Shape;2779;p146"/>
          <p:cNvSpPr txBox="1"/>
          <p:nvPr/>
        </p:nvSpPr>
        <p:spPr>
          <a:xfrm>
            <a:off x="4602102" y="1884121"/>
            <a:ext cx="290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accent1"/>
                </a:solidFill>
                <a:latin typeface="Inter"/>
                <a:ea typeface="Inter"/>
                <a:cs typeface="Inter"/>
                <a:sym typeface="Inter"/>
              </a:rPr>
              <a:t>+</a:t>
            </a:r>
            <a:endParaRPr b="1" sz="1000">
              <a:solidFill>
                <a:schemeClr val="accent1"/>
              </a:solidFill>
              <a:latin typeface="Inter"/>
              <a:ea typeface="Inter"/>
              <a:cs typeface="Inter"/>
              <a:sym typeface="Inter"/>
            </a:endParaRPr>
          </a:p>
        </p:txBody>
      </p:sp>
      <p:sp>
        <p:nvSpPr>
          <p:cNvPr id="2780" name="Google Shape;2780;p146"/>
          <p:cNvSpPr txBox="1"/>
          <p:nvPr/>
        </p:nvSpPr>
        <p:spPr>
          <a:xfrm>
            <a:off x="4084552" y="1884121"/>
            <a:ext cx="290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accent1"/>
                </a:solidFill>
                <a:latin typeface="Inter"/>
                <a:ea typeface="Inter"/>
                <a:cs typeface="Inter"/>
                <a:sym typeface="Inter"/>
              </a:rPr>
              <a:t>+</a:t>
            </a:r>
            <a:endParaRPr b="1" sz="1000">
              <a:solidFill>
                <a:schemeClr val="accent1"/>
              </a:solidFill>
              <a:latin typeface="Inter"/>
              <a:ea typeface="Inter"/>
              <a:cs typeface="Inter"/>
              <a:sym typeface="Inter"/>
            </a:endParaRPr>
          </a:p>
        </p:txBody>
      </p:sp>
      <p:sp>
        <p:nvSpPr>
          <p:cNvPr id="2781" name="Google Shape;2781;p146"/>
          <p:cNvSpPr txBox="1"/>
          <p:nvPr/>
        </p:nvSpPr>
        <p:spPr>
          <a:xfrm>
            <a:off x="5395803" y="1884121"/>
            <a:ext cx="290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accent1"/>
                </a:solidFill>
                <a:latin typeface="Inter"/>
                <a:ea typeface="Inter"/>
                <a:cs typeface="Inter"/>
                <a:sym typeface="Inter"/>
              </a:rPr>
              <a:t>+</a:t>
            </a:r>
            <a:endParaRPr b="1" sz="1000">
              <a:solidFill>
                <a:schemeClr val="accent1"/>
              </a:solidFill>
              <a:latin typeface="Inter"/>
              <a:ea typeface="Inter"/>
              <a:cs typeface="Inter"/>
              <a:sym typeface="Inter"/>
            </a:endParaRPr>
          </a:p>
        </p:txBody>
      </p:sp>
      <p:sp>
        <p:nvSpPr>
          <p:cNvPr id="2782" name="Google Shape;2782;p146"/>
          <p:cNvSpPr txBox="1"/>
          <p:nvPr/>
        </p:nvSpPr>
        <p:spPr>
          <a:xfrm>
            <a:off x="3627352" y="1884121"/>
            <a:ext cx="290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accent1"/>
                </a:solidFill>
                <a:latin typeface="Inter"/>
                <a:ea typeface="Inter"/>
                <a:cs typeface="Inter"/>
                <a:sym typeface="Inter"/>
              </a:rPr>
              <a:t>+</a:t>
            </a:r>
            <a:endParaRPr b="1" sz="1000">
              <a:solidFill>
                <a:schemeClr val="accent1"/>
              </a:solidFill>
              <a:latin typeface="Inter"/>
              <a:ea typeface="Inter"/>
              <a:cs typeface="Inter"/>
              <a:sym typeface="Inter"/>
            </a:endParaRPr>
          </a:p>
        </p:txBody>
      </p:sp>
      <p:sp>
        <p:nvSpPr>
          <p:cNvPr id="2783" name="Google Shape;2783;p146"/>
          <p:cNvSpPr txBox="1"/>
          <p:nvPr/>
        </p:nvSpPr>
        <p:spPr>
          <a:xfrm>
            <a:off x="4371450" y="1889775"/>
            <a:ext cx="825900" cy="3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accent1"/>
                </a:solidFill>
                <a:latin typeface="Inter"/>
                <a:ea typeface="Inter"/>
                <a:cs typeface="Inter"/>
                <a:sym typeface="Inter"/>
              </a:rPr>
              <a:t>w</a:t>
            </a:r>
            <a:r>
              <a:rPr baseline="-25000" lang="en" sz="1000">
                <a:solidFill>
                  <a:schemeClr val="accent1"/>
                </a:solidFill>
                <a:latin typeface="Inter"/>
                <a:ea typeface="Inter"/>
                <a:cs typeface="Inter"/>
                <a:sym typeface="Inter"/>
              </a:rPr>
              <a:t>M</a:t>
            </a:r>
            <a:r>
              <a:rPr lang="en" sz="1000">
                <a:solidFill>
                  <a:schemeClr val="accent1"/>
                </a:solidFill>
                <a:latin typeface="Inter"/>
                <a:ea typeface="Inter"/>
                <a:cs typeface="Inter"/>
                <a:sym typeface="Inter"/>
              </a:rPr>
              <a:t>       w</a:t>
            </a:r>
            <a:r>
              <a:rPr baseline="-25000" lang="en" sz="1000">
                <a:solidFill>
                  <a:schemeClr val="accent1"/>
                </a:solidFill>
                <a:latin typeface="Inter"/>
                <a:ea typeface="Inter"/>
                <a:cs typeface="Inter"/>
                <a:sym typeface="Inter"/>
              </a:rPr>
              <a:t>L</a:t>
            </a:r>
            <a:endParaRPr baseline="-25000" sz="1000">
              <a:solidFill>
                <a:schemeClr val="accent1"/>
              </a:solidFill>
              <a:latin typeface="Inter"/>
              <a:ea typeface="Inter"/>
              <a:cs typeface="Inter"/>
              <a:sym typeface="Inter"/>
            </a:endParaRPr>
          </a:p>
        </p:txBody>
      </p:sp>
      <p:sp>
        <p:nvSpPr>
          <p:cNvPr id="2784" name="Google Shape;2784;p146"/>
          <p:cNvSpPr txBox="1"/>
          <p:nvPr/>
        </p:nvSpPr>
        <p:spPr>
          <a:xfrm>
            <a:off x="4371450" y="2651775"/>
            <a:ext cx="825900" cy="3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Inter"/>
                <a:ea typeface="Inter"/>
                <a:cs typeface="Inter"/>
                <a:sym typeface="Inter"/>
              </a:rPr>
              <a:t>w</a:t>
            </a:r>
            <a:r>
              <a:rPr baseline="-25000" lang="en" sz="1000">
                <a:solidFill>
                  <a:schemeClr val="lt2"/>
                </a:solidFill>
                <a:latin typeface="Inter"/>
                <a:ea typeface="Inter"/>
                <a:cs typeface="Inter"/>
                <a:sym typeface="Inter"/>
              </a:rPr>
              <a:t>M</a:t>
            </a:r>
            <a:r>
              <a:rPr lang="en" sz="1000">
                <a:solidFill>
                  <a:schemeClr val="lt2"/>
                </a:solidFill>
                <a:latin typeface="Inter"/>
                <a:ea typeface="Inter"/>
                <a:cs typeface="Inter"/>
                <a:sym typeface="Inter"/>
              </a:rPr>
              <a:t>       w</a:t>
            </a:r>
            <a:r>
              <a:rPr baseline="-25000" lang="en" sz="1000">
                <a:solidFill>
                  <a:schemeClr val="lt2"/>
                </a:solidFill>
                <a:latin typeface="Inter"/>
                <a:ea typeface="Inter"/>
                <a:cs typeface="Inter"/>
                <a:sym typeface="Inter"/>
              </a:rPr>
              <a:t>L</a:t>
            </a:r>
            <a:endParaRPr baseline="-25000" sz="1000">
              <a:solidFill>
                <a:schemeClr val="lt2"/>
              </a:solidFill>
              <a:latin typeface="Inter"/>
              <a:ea typeface="Inter"/>
              <a:cs typeface="Inter"/>
              <a:sym typeface="Inte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8" name="Shape 2788"/>
        <p:cNvGrpSpPr/>
        <p:nvPr/>
      </p:nvGrpSpPr>
      <p:grpSpPr>
        <a:xfrm>
          <a:off x="0" y="0"/>
          <a:ext cx="0" cy="0"/>
          <a:chOff x="0" y="0"/>
          <a:chExt cx="0" cy="0"/>
        </a:xfrm>
      </p:grpSpPr>
      <p:cxnSp>
        <p:nvCxnSpPr>
          <p:cNvPr id="2789" name="Google Shape;2789;p147"/>
          <p:cNvCxnSpPr/>
          <p:nvPr/>
        </p:nvCxnSpPr>
        <p:spPr>
          <a:xfrm>
            <a:off x="4549975" y="-189675"/>
            <a:ext cx="0" cy="4943100"/>
          </a:xfrm>
          <a:prstGeom prst="straightConnector1">
            <a:avLst/>
          </a:prstGeom>
          <a:noFill/>
          <a:ln cap="flat" cmpd="sng" w="9525">
            <a:solidFill>
              <a:schemeClr val="accent1"/>
            </a:solidFill>
            <a:prstDash val="solid"/>
            <a:round/>
            <a:headEnd len="med" w="med" type="none"/>
            <a:tailEnd len="med" w="med" type="none"/>
          </a:ln>
        </p:spPr>
      </p:cxnSp>
      <p:sp>
        <p:nvSpPr>
          <p:cNvPr id="2790" name="Google Shape;2790;p147"/>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Transition to </a:t>
            </a:r>
            <a:r>
              <a:rPr lang="en">
                <a:solidFill>
                  <a:schemeClr val="lt1"/>
                </a:solidFill>
              </a:rPr>
              <a:t>Unidirectional </a:t>
            </a:r>
            <a:r>
              <a:rPr lang="en">
                <a:solidFill>
                  <a:schemeClr val="lt1"/>
                </a:solidFill>
              </a:rPr>
              <a:t>Path Tracing</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791" name="Google Shape;2791;p147"/>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2792" name="Google Shape;2792;p147"/>
          <p:cNvCxnSpPr/>
          <p:nvPr/>
        </p:nvCxnSpPr>
        <p:spPr>
          <a:xfrm>
            <a:off x="4558635" y="1432600"/>
            <a:ext cx="0" cy="4911300"/>
          </a:xfrm>
          <a:prstGeom prst="straightConnector1">
            <a:avLst/>
          </a:prstGeom>
          <a:noFill/>
          <a:ln cap="flat" cmpd="sng" w="9525">
            <a:solidFill>
              <a:schemeClr val="dk2"/>
            </a:solidFill>
            <a:prstDash val="solid"/>
            <a:round/>
            <a:headEnd len="med" w="med" type="none"/>
            <a:tailEnd len="med" w="med" type="none"/>
          </a:ln>
        </p:spPr>
      </p:cxnSp>
      <p:cxnSp>
        <p:nvCxnSpPr>
          <p:cNvPr id="2793" name="Google Shape;2793;p147"/>
          <p:cNvCxnSpPr/>
          <p:nvPr/>
        </p:nvCxnSpPr>
        <p:spPr>
          <a:xfrm>
            <a:off x="4549975" y="611432"/>
            <a:ext cx="0" cy="4943100"/>
          </a:xfrm>
          <a:prstGeom prst="straightConnector1">
            <a:avLst/>
          </a:prstGeom>
          <a:noFill/>
          <a:ln cap="flat" cmpd="sng" w="9525">
            <a:solidFill>
              <a:schemeClr val="lt2"/>
            </a:solidFill>
            <a:prstDash val="solid"/>
            <a:round/>
            <a:headEnd len="med" w="med" type="none"/>
            <a:tailEnd len="med" w="med" type="none"/>
          </a:ln>
        </p:spPr>
      </p:cxnSp>
      <p:cxnSp>
        <p:nvCxnSpPr>
          <p:cNvPr id="2794" name="Google Shape;2794;p147"/>
          <p:cNvCxnSpPr/>
          <p:nvPr/>
        </p:nvCxnSpPr>
        <p:spPr>
          <a:xfrm rot="10800000">
            <a:off x="3693500" y="3098700"/>
            <a:ext cx="354900" cy="541500"/>
          </a:xfrm>
          <a:prstGeom prst="straightConnector1">
            <a:avLst/>
          </a:prstGeom>
          <a:noFill/>
          <a:ln cap="flat" cmpd="sng" w="9525">
            <a:solidFill>
              <a:schemeClr val="dk2"/>
            </a:solidFill>
            <a:prstDash val="dash"/>
            <a:round/>
            <a:headEnd len="med" w="med" type="none"/>
            <a:tailEnd len="med" w="med" type="triangle"/>
          </a:ln>
        </p:spPr>
      </p:cxnSp>
      <p:cxnSp>
        <p:nvCxnSpPr>
          <p:cNvPr id="2795" name="Google Shape;2795;p147"/>
          <p:cNvCxnSpPr/>
          <p:nvPr/>
        </p:nvCxnSpPr>
        <p:spPr>
          <a:xfrm flipH="1" rot="10800000">
            <a:off x="4900700" y="3093750"/>
            <a:ext cx="566100" cy="541500"/>
          </a:xfrm>
          <a:prstGeom prst="straightConnector1">
            <a:avLst/>
          </a:prstGeom>
          <a:noFill/>
          <a:ln cap="flat" cmpd="sng" w="9525">
            <a:solidFill>
              <a:schemeClr val="dk2"/>
            </a:solidFill>
            <a:prstDash val="dash"/>
            <a:round/>
            <a:headEnd len="med" w="med" type="none"/>
            <a:tailEnd len="med" w="med" type="triangle"/>
          </a:ln>
        </p:spPr>
      </p:cxnSp>
      <p:cxnSp>
        <p:nvCxnSpPr>
          <p:cNvPr id="2796" name="Google Shape;2796;p147"/>
          <p:cNvCxnSpPr/>
          <p:nvPr/>
        </p:nvCxnSpPr>
        <p:spPr>
          <a:xfrm rot="10800000">
            <a:off x="4164175" y="3096150"/>
            <a:ext cx="141900" cy="539100"/>
          </a:xfrm>
          <a:prstGeom prst="straightConnector1">
            <a:avLst/>
          </a:prstGeom>
          <a:noFill/>
          <a:ln cap="flat" cmpd="sng" w="9525">
            <a:solidFill>
              <a:schemeClr val="dk2"/>
            </a:solidFill>
            <a:prstDash val="dash"/>
            <a:round/>
            <a:headEnd len="med" w="med" type="none"/>
            <a:tailEnd len="med" w="med" type="triangle"/>
          </a:ln>
        </p:spPr>
      </p:cxnSp>
      <p:cxnSp>
        <p:nvCxnSpPr>
          <p:cNvPr id="2797" name="Google Shape;2797;p147"/>
          <p:cNvCxnSpPr/>
          <p:nvPr/>
        </p:nvCxnSpPr>
        <p:spPr>
          <a:xfrm flipH="1" rot="10800000">
            <a:off x="4603375" y="3096450"/>
            <a:ext cx="76200" cy="548700"/>
          </a:xfrm>
          <a:prstGeom prst="straightConnector1">
            <a:avLst/>
          </a:prstGeom>
          <a:noFill/>
          <a:ln cap="flat" cmpd="sng" w="9525">
            <a:solidFill>
              <a:schemeClr val="dk2"/>
            </a:solidFill>
            <a:prstDash val="dash"/>
            <a:round/>
            <a:headEnd len="med" w="med" type="none"/>
            <a:tailEnd len="med" w="med" type="triangle"/>
          </a:ln>
        </p:spPr>
      </p:cxnSp>
      <p:sp>
        <p:nvSpPr>
          <p:cNvPr id="2798" name="Google Shape;2798;p147"/>
          <p:cNvSpPr/>
          <p:nvPr/>
        </p:nvSpPr>
        <p:spPr>
          <a:xfrm>
            <a:off x="4425688" y="3867027"/>
            <a:ext cx="54600" cy="483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147"/>
          <p:cNvSpPr txBox="1"/>
          <p:nvPr/>
        </p:nvSpPr>
        <p:spPr>
          <a:xfrm>
            <a:off x="4792439" y="3038524"/>
            <a:ext cx="3816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a:t>
            </a:r>
            <a:endParaRPr>
              <a:solidFill>
                <a:schemeClr val="dk2"/>
              </a:solidFill>
              <a:latin typeface="Inter"/>
              <a:ea typeface="Inter"/>
              <a:cs typeface="Inter"/>
              <a:sym typeface="Inter"/>
            </a:endParaRPr>
          </a:p>
        </p:txBody>
      </p:sp>
      <p:cxnSp>
        <p:nvCxnSpPr>
          <p:cNvPr id="2800" name="Google Shape;2800;p147"/>
          <p:cNvCxnSpPr/>
          <p:nvPr/>
        </p:nvCxnSpPr>
        <p:spPr>
          <a:xfrm rot="-5400000">
            <a:off x="5175119" y="2587518"/>
            <a:ext cx="588000" cy="0"/>
          </a:xfrm>
          <a:prstGeom prst="straightConnector1">
            <a:avLst/>
          </a:prstGeom>
          <a:noFill/>
          <a:ln cap="flat" cmpd="sng" w="9525">
            <a:solidFill>
              <a:schemeClr val="lt2"/>
            </a:solidFill>
            <a:prstDash val="dash"/>
            <a:round/>
            <a:headEnd len="med" w="med" type="none"/>
            <a:tailEnd len="med" w="med" type="triangle"/>
          </a:ln>
        </p:spPr>
      </p:cxnSp>
      <p:sp>
        <p:nvSpPr>
          <p:cNvPr id="2801" name="Google Shape;2801;p147"/>
          <p:cNvSpPr/>
          <p:nvPr/>
        </p:nvSpPr>
        <p:spPr>
          <a:xfrm>
            <a:off x="5453176" y="3066618"/>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147"/>
          <p:cNvSpPr/>
          <p:nvPr/>
        </p:nvSpPr>
        <p:spPr>
          <a:xfrm>
            <a:off x="3695621" y="2264976"/>
            <a:ext cx="27300" cy="273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147"/>
          <p:cNvSpPr/>
          <p:nvPr/>
        </p:nvSpPr>
        <p:spPr>
          <a:xfrm>
            <a:off x="4152821" y="2264976"/>
            <a:ext cx="27300" cy="273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147"/>
          <p:cNvSpPr/>
          <p:nvPr/>
        </p:nvSpPr>
        <p:spPr>
          <a:xfrm>
            <a:off x="4671355" y="2264976"/>
            <a:ext cx="27300" cy="273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147"/>
          <p:cNvSpPr/>
          <p:nvPr/>
        </p:nvSpPr>
        <p:spPr>
          <a:xfrm>
            <a:off x="5458131" y="2264976"/>
            <a:ext cx="27300" cy="273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06" name="Google Shape;2806;p147"/>
          <p:cNvPicPr preferRelativeResize="0"/>
          <p:nvPr/>
        </p:nvPicPr>
        <p:blipFill>
          <a:blip r:embed="rId3">
            <a:alphaModFix/>
          </a:blip>
          <a:stretch>
            <a:fillRect/>
          </a:stretch>
        </p:blipFill>
        <p:spPr>
          <a:xfrm rot="-5400000">
            <a:off x="4185851" y="3872065"/>
            <a:ext cx="431409" cy="347525"/>
          </a:xfrm>
          <a:prstGeom prst="rect">
            <a:avLst/>
          </a:prstGeom>
          <a:noFill/>
          <a:ln>
            <a:noFill/>
          </a:ln>
        </p:spPr>
      </p:pic>
      <p:cxnSp>
        <p:nvCxnSpPr>
          <p:cNvPr id="2807" name="Google Shape;2807;p147"/>
          <p:cNvCxnSpPr/>
          <p:nvPr/>
        </p:nvCxnSpPr>
        <p:spPr>
          <a:xfrm rot="-5400000">
            <a:off x="4386467" y="2587518"/>
            <a:ext cx="588000" cy="0"/>
          </a:xfrm>
          <a:prstGeom prst="straightConnector1">
            <a:avLst/>
          </a:prstGeom>
          <a:noFill/>
          <a:ln cap="flat" cmpd="sng" w="9525">
            <a:solidFill>
              <a:schemeClr val="lt2"/>
            </a:solidFill>
            <a:prstDash val="dash"/>
            <a:round/>
            <a:headEnd len="med" w="med" type="none"/>
            <a:tailEnd len="med" w="med" type="triangle"/>
          </a:ln>
        </p:spPr>
      </p:cxnSp>
      <p:sp>
        <p:nvSpPr>
          <p:cNvPr id="2808" name="Google Shape;2808;p147"/>
          <p:cNvSpPr/>
          <p:nvPr/>
        </p:nvSpPr>
        <p:spPr>
          <a:xfrm>
            <a:off x="4664528" y="3061662"/>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09" name="Google Shape;2809;p147"/>
          <p:cNvCxnSpPr/>
          <p:nvPr/>
        </p:nvCxnSpPr>
        <p:spPr>
          <a:xfrm rot="-5400000">
            <a:off x="3869802" y="2587518"/>
            <a:ext cx="588000" cy="0"/>
          </a:xfrm>
          <a:prstGeom prst="straightConnector1">
            <a:avLst/>
          </a:prstGeom>
          <a:noFill/>
          <a:ln cap="flat" cmpd="sng" w="9525">
            <a:solidFill>
              <a:schemeClr val="lt2"/>
            </a:solidFill>
            <a:prstDash val="dash"/>
            <a:round/>
            <a:headEnd len="med" w="med" type="none"/>
            <a:tailEnd len="med" w="med" type="triangle"/>
          </a:ln>
        </p:spPr>
      </p:cxnSp>
      <p:sp>
        <p:nvSpPr>
          <p:cNvPr id="2810" name="Google Shape;2810;p147"/>
          <p:cNvSpPr/>
          <p:nvPr/>
        </p:nvSpPr>
        <p:spPr>
          <a:xfrm>
            <a:off x="4147866" y="3061662"/>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11" name="Google Shape;2811;p147"/>
          <p:cNvCxnSpPr/>
          <p:nvPr/>
        </p:nvCxnSpPr>
        <p:spPr>
          <a:xfrm rot="-5400000">
            <a:off x="3412600" y="2587518"/>
            <a:ext cx="588000" cy="0"/>
          </a:xfrm>
          <a:prstGeom prst="straightConnector1">
            <a:avLst/>
          </a:prstGeom>
          <a:noFill/>
          <a:ln cap="flat" cmpd="sng" w="9525">
            <a:solidFill>
              <a:schemeClr val="lt2"/>
            </a:solidFill>
            <a:prstDash val="dash"/>
            <a:round/>
            <a:headEnd len="med" w="med" type="none"/>
            <a:tailEnd len="med" w="med" type="triangle"/>
          </a:ln>
        </p:spPr>
      </p:cxnSp>
      <p:sp>
        <p:nvSpPr>
          <p:cNvPr id="2812" name="Google Shape;2812;p147"/>
          <p:cNvSpPr/>
          <p:nvPr/>
        </p:nvSpPr>
        <p:spPr>
          <a:xfrm>
            <a:off x="3690666" y="3061662"/>
            <a:ext cx="27300" cy="273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13" name="Google Shape;2813;p147"/>
          <p:cNvCxnSpPr/>
          <p:nvPr/>
        </p:nvCxnSpPr>
        <p:spPr>
          <a:xfrm flipH="1" rot="10800000">
            <a:off x="5474071" y="2820356"/>
            <a:ext cx="168600" cy="243300"/>
          </a:xfrm>
          <a:prstGeom prst="straightConnector1">
            <a:avLst/>
          </a:prstGeom>
          <a:noFill/>
          <a:ln cap="flat" cmpd="sng" w="9525">
            <a:solidFill>
              <a:schemeClr val="lt2"/>
            </a:solidFill>
            <a:prstDash val="dash"/>
            <a:round/>
            <a:headEnd len="med" w="med" type="none"/>
            <a:tailEnd len="med" w="med" type="triangle"/>
          </a:ln>
        </p:spPr>
      </p:cxnSp>
      <p:cxnSp>
        <p:nvCxnSpPr>
          <p:cNvPr id="2814" name="Google Shape;2814;p147"/>
          <p:cNvCxnSpPr/>
          <p:nvPr/>
        </p:nvCxnSpPr>
        <p:spPr>
          <a:xfrm rot="10800000">
            <a:off x="5649425" y="2571783"/>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815" name="Google Shape;2815;p147"/>
          <p:cNvCxnSpPr/>
          <p:nvPr/>
        </p:nvCxnSpPr>
        <p:spPr>
          <a:xfrm flipH="1" rot="10800000">
            <a:off x="4692252" y="2820356"/>
            <a:ext cx="168600" cy="243300"/>
          </a:xfrm>
          <a:prstGeom prst="straightConnector1">
            <a:avLst/>
          </a:prstGeom>
          <a:noFill/>
          <a:ln cap="flat" cmpd="sng" w="9525">
            <a:solidFill>
              <a:schemeClr val="lt2"/>
            </a:solidFill>
            <a:prstDash val="dash"/>
            <a:round/>
            <a:headEnd len="med" w="med" type="none"/>
            <a:tailEnd len="med" w="med" type="triangle"/>
          </a:ln>
        </p:spPr>
      </p:cxnSp>
      <p:cxnSp>
        <p:nvCxnSpPr>
          <p:cNvPr id="2816" name="Google Shape;2816;p147"/>
          <p:cNvCxnSpPr/>
          <p:nvPr/>
        </p:nvCxnSpPr>
        <p:spPr>
          <a:xfrm rot="10800000">
            <a:off x="4867607" y="2571783"/>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817" name="Google Shape;2817;p147"/>
          <p:cNvCxnSpPr/>
          <p:nvPr/>
        </p:nvCxnSpPr>
        <p:spPr>
          <a:xfrm flipH="1" rot="10800000">
            <a:off x="4168764" y="2820356"/>
            <a:ext cx="168600" cy="243300"/>
          </a:xfrm>
          <a:prstGeom prst="straightConnector1">
            <a:avLst/>
          </a:prstGeom>
          <a:noFill/>
          <a:ln cap="flat" cmpd="sng" w="9525">
            <a:solidFill>
              <a:schemeClr val="lt2"/>
            </a:solidFill>
            <a:prstDash val="dash"/>
            <a:round/>
            <a:headEnd len="med" w="med" type="none"/>
            <a:tailEnd len="med" w="med" type="triangle"/>
          </a:ln>
        </p:spPr>
      </p:cxnSp>
      <p:cxnSp>
        <p:nvCxnSpPr>
          <p:cNvPr id="2818" name="Google Shape;2818;p147"/>
          <p:cNvCxnSpPr/>
          <p:nvPr/>
        </p:nvCxnSpPr>
        <p:spPr>
          <a:xfrm rot="10800000">
            <a:off x="4344119" y="2571783"/>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819" name="Google Shape;2819;p147"/>
          <p:cNvCxnSpPr/>
          <p:nvPr/>
        </p:nvCxnSpPr>
        <p:spPr>
          <a:xfrm flipH="1" rot="10800000">
            <a:off x="3711566" y="2820356"/>
            <a:ext cx="168600" cy="243300"/>
          </a:xfrm>
          <a:prstGeom prst="straightConnector1">
            <a:avLst/>
          </a:prstGeom>
          <a:noFill/>
          <a:ln cap="flat" cmpd="sng" w="9525">
            <a:solidFill>
              <a:schemeClr val="lt2"/>
            </a:solidFill>
            <a:prstDash val="dash"/>
            <a:round/>
            <a:headEnd len="med" w="med" type="none"/>
            <a:tailEnd len="med" w="med" type="triangle"/>
          </a:ln>
        </p:spPr>
      </p:cxnSp>
      <p:cxnSp>
        <p:nvCxnSpPr>
          <p:cNvPr id="2820" name="Google Shape;2820;p147"/>
          <p:cNvCxnSpPr/>
          <p:nvPr/>
        </p:nvCxnSpPr>
        <p:spPr>
          <a:xfrm rot="10800000">
            <a:off x="3886920" y="2571783"/>
            <a:ext cx="0" cy="94200"/>
          </a:xfrm>
          <a:prstGeom prst="straightConnector1">
            <a:avLst/>
          </a:prstGeom>
          <a:noFill/>
          <a:ln cap="flat" cmpd="sng" w="9525">
            <a:solidFill>
              <a:srgbClr val="FFFF00"/>
            </a:solidFill>
            <a:prstDash val="solid"/>
            <a:round/>
            <a:headEnd len="med" w="med" type="none"/>
            <a:tailEnd len="med" w="med" type="none"/>
          </a:ln>
        </p:spPr>
      </p:cxnSp>
      <p:sp>
        <p:nvSpPr>
          <p:cNvPr id="2821" name="Google Shape;2821;p147"/>
          <p:cNvSpPr txBox="1"/>
          <p:nvPr/>
        </p:nvSpPr>
        <p:spPr>
          <a:xfrm>
            <a:off x="6523130" y="3060555"/>
            <a:ext cx="3180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4</a:t>
            </a:r>
            <a:r>
              <a:rPr lang="en" sz="600">
                <a:solidFill>
                  <a:schemeClr val="dk2"/>
                </a:solidFill>
                <a:latin typeface="Inter"/>
                <a:ea typeface="Inter"/>
                <a:cs typeface="Inter"/>
                <a:sym typeface="Inter"/>
              </a:rPr>
              <a:t>D</a:t>
            </a:r>
            <a:endParaRPr sz="600">
              <a:solidFill>
                <a:schemeClr val="dk2"/>
              </a:solidFill>
              <a:latin typeface="Inter"/>
              <a:ea typeface="Inter"/>
              <a:cs typeface="Inter"/>
              <a:sym typeface="Inter"/>
            </a:endParaRPr>
          </a:p>
        </p:txBody>
      </p:sp>
      <p:sp>
        <p:nvSpPr>
          <p:cNvPr id="2822" name="Google Shape;2822;p147"/>
          <p:cNvSpPr txBox="1"/>
          <p:nvPr/>
        </p:nvSpPr>
        <p:spPr>
          <a:xfrm>
            <a:off x="6525994" y="2254945"/>
            <a:ext cx="3180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lt2"/>
                </a:solidFill>
                <a:latin typeface="Inter"/>
                <a:ea typeface="Inter"/>
                <a:cs typeface="Inter"/>
                <a:sym typeface="Inter"/>
              </a:rPr>
              <a:t>4</a:t>
            </a:r>
            <a:r>
              <a:rPr lang="en" sz="600">
                <a:solidFill>
                  <a:schemeClr val="lt2"/>
                </a:solidFill>
                <a:latin typeface="Inter"/>
                <a:ea typeface="Inter"/>
                <a:cs typeface="Inter"/>
                <a:sym typeface="Inter"/>
              </a:rPr>
              <a:t>D</a:t>
            </a:r>
            <a:endParaRPr sz="600">
              <a:solidFill>
                <a:schemeClr val="lt2"/>
              </a:solidFill>
              <a:latin typeface="Inter"/>
              <a:ea typeface="Inter"/>
              <a:cs typeface="Inter"/>
              <a:sym typeface="Inter"/>
            </a:endParaRPr>
          </a:p>
        </p:txBody>
      </p:sp>
      <p:sp>
        <p:nvSpPr>
          <p:cNvPr id="2823" name="Google Shape;2823;p147"/>
          <p:cNvSpPr txBox="1"/>
          <p:nvPr/>
        </p:nvSpPr>
        <p:spPr>
          <a:xfrm>
            <a:off x="6525986" y="1448347"/>
            <a:ext cx="3222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accent1"/>
                </a:solidFill>
                <a:latin typeface="Inter"/>
                <a:ea typeface="Inter"/>
                <a:cs typeface="Inter"/>
                <a:sym typeface="Inter"/>
              </a:rPr>
              <a:t>4</a:t>
            </a:r>
            <a:r>
              <a:rPr lang="en" sz="600">
                <a:solidFill>
                  <a:schemeClr val="accent1"/>
                </a:solidFill>
                <a:latin typeface="Inter"/>
                <a:ea typeface="Inter"/>
                <a:cs typeface="Inter"/>
                <a:sym typeface="Inter"/>
              </a:rPr>
              <a:t>D</a:t>
            </a:r>
            <a:endParaRPr sz="600">
              <a:solidFill>
                <a:schemeClr val="accent1"/>
              </a:solidFill>
              <a:latin typeface="Inter"/>
              <a:ea typeface="Inter"/>
              <a:cs typeface="Inter"/>
              <a:sym typeface="Inter"/>
            </a:endParaRPr>
          </a:p>
        </p:txBody>
      </p:sp>
      <p:sp>
        <p:nvSpPr>
          <p:cNvPr id="2824" name="Google Shape;2824;p147"/>
          <p:cNvSpPr txBox="1"/>
          <p:nvPr/>
        </p:nvSpPr>
        <p:spPr>
          <a:xfrm>
            <a:off x="6298420" y="3861677"/>
            <a:ext cx="8259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Total: 12D</a:t>
            </a:r>
            <a:endParaRPr sz="1000">
              <a:solidFill>
                <a:srgbClr val="EFEFEF"/>
              </a:solidFill>
              <a:latin typeface="Inter"/>
              <a:ea typeface="Inter"/>
              <a:cs typeface="Inter"/>
              <a:sym typeface="Inter"/>
            </a:endParaRPr>
          </a:p>
        </p:txBody>
      </p:sp>
      <p:sp>
        <p:nvSpPr>
          <p:cNvPr id="2825" name="Google Shape;2825;p147"/>
          <p:cNvSpPr txBox="1"/>
          <p:nvPr/>
        </p:nvSpPr>
        <p:spPr>
          <a:xfrm>
            <a:off x="3632258" y="3139612"/>
            <a:ext cx="3222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0</a:t>
            </a:r>
            <a:endParaRPr sz="600">
              <a:solidFill>
                <a:schemeClr val="dk2"/>
              </a:solidFill>
              <a:latin typeface="Inter"/>
              <a:ea typeface="Inter"/>
              <a:cs typeface="Inter"/>
              <a:sym typeface="Inter"/>
            </a:endParaRPr>
          </a:p>
        </p:txBody>
      </p:sp>
      <p:sp>
        <p:nvSpPr>
          <p:cNvPr id="2826" name="Google Shape;2826;p147"/>
          <p:cNvSpPr txBox="1"/>
          <p:nvPr/>
        </p:nvSpPr>
        <p:spPr>
          <a:xfrm>
            <a:off x="4052900" y="3139612"/>
            <a:ext cx="3222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1</a:t>
            </a:r>
            <a:endParaRPr sz="600">
              <a:solidFill>
                <a:schemeClr val="dk2"/>
              </a:solidFill>
              <a:latin typeface="Inter"/>
              <a:ea typeface="Inter"/>
              <a:cs typeface="Inter"/>
              <a:sym typeface="Inter"/>
            </a:endParaRPr>
          </a:p>
        </p:txBody>
      </p:sp>
      <p:sp>
        <p:nvSpPr>
          <p:cNvPr id="2827" name="Google Shape;2827;p147"/>
          <p:cNvSpPr txBox="1"/>
          <p:nvPr/>
        </p:nvSpPr>
        <p:spPr>
          <a:xfrm>
            <a:off x="4490279" y="3139612"/>
            <a:ext cx="3222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2</a:t>
            </a:r>
            <a:endParaRPr sz="600">
              <a:solidFill>
                <a:schemeClr val="dk2"/>
              </a:solidFill>
              <a:latin typeface="Inter"/>
              <a:ea typeface="Inter"/>
              <a:cs typeface="Inter"/>
              <a:sym typeface="Inter"/>
            </a:endParaRPr>
          </a:p>
        </p:txBody>
      </p:sp>
      <p:sp>
        <p:nvSpPr>
          <p:cNvPr id="2828" name="Google Shape;2828;p147"/>
          <p:cNvSpPr txBox="1"/>
          <p:nvPr/>
        </p:nvSpPr>
        <p:spPr>
          <a:xfrm>
            <a:off x="5250407" y="3139612"/>
            <a:ext cx="3222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N</a:t>
            </a:r>
            <a:endParaRPr sz="600">
              <a:solidFill>
                <a:schemeClr val="dk2"/>
              </a:solidFill>
              <a:latin typeface="Inter"/>
              <a:ea typeface="Inter"/>
              <a:cs typeface="Inter"/>
              <a:sym typeface="Inter"/>
            </a:endParaRPr>
          </a:p>
        </p:txBody>
      </p:sp>
      <p:sp>
        <p:nvSpPr>
          <p:cNvPr id="2829" name="Google Shape;2829;p147"/>
          <p:cNvSpPr txBox="1"/>
          <p:nvPr/>
        </p:nvSpPr>
        <p:spPr>
          <a:xfrm>
            <a:off x="4984472" y="2414256"/>
            <a:ext cx="381600" cy="2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Inter"/>
                <a:ea typeface="Inter"/>
                <a:cs typeface="Inter"/>
                <a:sym typeface="Inter"/>
              </a:rPr>
              <a:t>...</a:t>
            </a:r>
            <a:endParaRPr>
              <a:solidFill>
                <a:schemeClr val="lt2"/>
              </a:solidFill>
              <a:latin typeface="Inter"/>
              <a:ea typeface="Inter"/>
              <a:cs typeface="Inter"/>
              <a:sym typeface="Inter"/>
            </a:endParaRPr>
          </a:p>
        </p:txBody>
      </p:sp>
      <p:sp>
        <p:nvSpPr>
          <p:cNvPr id="2830" name="Google Shape;2830;p147"/>
          <p:cNvSpPr txBox="1"/>
          <p:nvPr/>
        </p:nvSpPr>
        <p:spPr>
          <a:xfrm>
            <a:off x="2044819" y="3646802"/>
            <a:ext cx="17250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Inter"/>
                <a:ea typeface="Inter"/>
                <a:cs typeface="Inter"/>
                <a:sym typeface="Inter"/>
              </a:rPr>
              <a:t>Camera Rays</a:t>
            </a:r>
            <a:endParaRPr sz="800">
              <a:solidFill>
                <a:schemeClr val="dk2"/>
              </a:solidFill>
              <a:latin typeface="Inter"/>
              <a:ea typeface="Inter"/>
              <a:cs typeface="Inter"/>
              <a:sym typeface="Inter"/>
            </a:endParaRPr>
          </a:p>
        </p:txBody>
      </p:sp>
      <p:sp>
        <p:nvSpPr>
          <p:cNvPr id="2831" name="Google Shape;2831;p147"/>
          <p:cNvSpPr txBox="1"/>
          <p:nvPr/>
        </p:nvSpPr>
        <p:spPr>
          <a:xfrm>
            <a:off x="2026682" y="2840521"/>
            <a:ext cx="1338000" cy="4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2"/>
                </a:solidFill>
                <a:latin typeface="Inter"/>
                <a:ea typeface="Inter"/>
                <a:cs typeface="Inter"/>
                <a:sym typeface="Inter"/>
              </a:rPr>
              <a:t>First Scatter Event</a:t>
            </a:r>
            <a:endParaRPr sz="800">
              <a:solidFill>
                <a:schemeClr val="lt2"/>
              </a:solidFill>
              <a:latin typeface="Inter"/>
              <a:ea typeface="Inter"/>
              <a:cs typeface="Inter"/>
              <a:sym typeface="Inter"/>
            </a:endParaRPr>
          </a:p>
        </p:txBody>
      </p:sp>
      <p:sp>
        <p:nvSpPr>
          <p:cNvPr id="2832" name="Google Shape;2832;p147"/>
          <p:cNvSpPr txBox="1"/>
          <p:nvPr/>
        </p:nvSpPr>
        <p:spPr>
          <a:xfrm>
            <a:off x="2019333" y="2035916"/>
            <a:ext cx="2055000" cy="24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Inter"/>
                <a:ea typeface="Inter"/>
                <a:cs typeface="Inter"/>
                <a:sym typeface="Inter"/>
              </a:rPr>
              <a:t>Second Scatter Event</a:t>
            </a:r>
            <a:endParaRPr sz="800">
              <a:solidFill>
                <a:schemeClr val="accent1"/>
              </a:solidFill>
              <a:latin typeface="Inter"/>
              <a:ea typeface="Inter"/>
              <a:cs typeface="Inter"/>
              <a:sym typeface="Inter"/>
            </a:endParaRPr>
          </a:p>
        </p:txBody>
      </p:sp>
      <p:cxnSp>
        <p:nvCxnSpPr>
          <p:cNvPr id="2833" name="Google Shape;2833;p147"/>
          <p:cNvCxnSpPr/>
          <p:nvPr/>
        </p:nvCxnSpPr>
        <p:spPr>
          <a:xfrm rot="10800000">
            <a:off x="4048479" y="3640101"/>
            <a:ext cx="407100" cy="251700"/>
          </a:xfrm>
          <a:prstGeom prst="straightConnector1">
            <a:avLst/>
          </a:prstGeom>
          <a:noFill/>
          <a:ln cap="flat" cmpd="sng" w="9525">
            <a:solidFill>
              <a:schemeClr val="dk2"/>
            </a:solidFill>
            <a:prstDash val="solid"/>
            <a:round/>
            <a:headEnd len="med" w="med" type="none"/>
            <a:tailEnd len="med" w="med" type="none"/>
          </a:ln>
        </p:spPr>
      </p:cxnSp>
      <p:cxnSp>
        <p:nvCxnSpPr>
          <p:cNvPr id="2834" name="Google Shape;2834;p147"/>
          <p:cNvCxnSpPr/>
          <p:nvPr/>
        </p:nvCxnSpPr>
        <p:spPr>
          <a:xfrm rot="10800000">
            <a:off x="4307379" y="3635001"/>
            <a:ext cx="148200" cy="256800"/>
          </a:xfrm>
          <a:prstGeom prst="straightConnector1">
            <a:avLst/>
          </a:prstGeom>
          <a:noFill/>
          <a:ln cap="flat" cmpd="sng" w="9525">
            <a:solidFill>
              <a:schemeClr val="dk2"/>
            </a:solidFill>
            <a:prstDash val="solid"/>
            <a:round/>
            <a:headEnd len="med" w="med" type="none"/>
            <a:tailEnd len="med" w="med" type="none"/>
          </a:ln>
        </p:spPr>
      </p:cxnSp>
      <p:cxnSp>
        <p:nvCxnSpPr>
          <p:cNvPr id="2835" name="Google Shape;2835;p147"/>
          <p:cNvCxnSpPr/>
          <p:nvPr/>
        </p:nvCxnSpPr>
        <p:spPr>
          <a:xfrm flipH="1" rot="10800000">
            <a:off x="4455579" y="3632601"/>
            <a:ext cx="149700" cy="259200"/>
          </a:xfrm>
          <a:prstGeom prst="straightConnector1">
            <a:avLst/>
          </a:prstGeom>
          <a:noFill/>
          <a:ln cap="flat" cmpd="sng" w="9525">
            <a:solidFill>
              <a:schemeClr val="dk2"/>
            </a:solidFill>
            <a:prstDash val="solid"/>
            <a:round/>
            <a:headEnd len="med" w="med" type="none"/>
            <a:tailEnd len="med" w="med" type="none"/>
          </a:ln>
        </p:spPr>
      </p:cxnSp>
      <p:cxnSp>
        <p:nvCxnSpPr>
          <p:cNvPr id="2836" name="Google Shape;2836;p147"/>
          <p:cNvCxnSpPr/>
          <p:nvPr/>
        </p:nvCxnSpPr>
        <p:spPr>
          <a:xfrm flipH="1" rot="10800000">
            <a:off x="4455579" y="3638301"/>
            <a:ext cx="439200" cy="253500"/>
          </a:xfrm>
          <a:prstGeom prst="straightConnector1">
            <a:avLst/>
          </a:prstGeom>
          <a:noFill/>
          <a:ln cap="flat" cmpd="sng" w="9525">
            <a:solidFill>
              <a:schemeClr val="dk2"/>
            </a:solidFill>
            <a:prstDash val="solid"/>
            <a:round/>
            <a:headEnd len="med" w="med" type="none"/>
            <a:tailEnd len="med" w="med" type="none"/>
          </a:ln>
        </p:spPr>
      </p:cxnSp>
      <p:cxnSp>
        <p:nvCxnSpPr>
          <p:cNvPr id="2837" name="Google Shape;2837;p147"/>
          <p:cNvCxnSpPr/>
          <p:nvPr/>
        </p:nvCxnSpPr>
        <p:spPr>
          <a:xfrm rot="10800000">
            <a:off x="3705268" y="2881954"/>
            <a:ext cx="0" cy="188400"/>
          </a:xfrm>
          <a:prstGeom prst="straightConnector1">
            <a:avLst/>
          </a:prstGeom>
          <a:noFill/>
          <a:ln cap="flat" cmpd="sng" w="9525">
            <a:solidFill>
              <a:schemeClr val="lt2"/>
            </a:solidFill>
            <a:prstDash val="solid"/>
            <a:round/>
            <a:headEnd len="med" w="med" type="none"/>
            <a:tailEnd len="med" w="med" type="none"/>
          </a:ln>
        </p:spPr>
      </p:cxnSp>
      <p:sp>
        <p:nvSpPr>
          <p:cNvPr id="2838" name="Google Shape;2838;p147"/>
          <p:cNvSpPr txBox="1"/>
          <p:nvPr/>
        </p:nvSpPr>
        <p:spPr>
          <a:xfrm>
            <a:off x="4914157" y="3489611"/>
            <a:ext cx="4392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Inter"/>
                <a:ea typeface="Inter"/>
                <a:cs typeface="Inter"/>
                <a:sym typeface="Inter"/>
              </a:rPr>
              <a:t>DOF</a:t>
            </a:r>
            <a:endParaRPr sz="800">
              <a:solidFill>
                <a:schemeClr val="dk2"/>
              </a:solidFill>
              <a:latin typeface="Inter"/>
              <a:ea typeface="Inter"/>
              <a:cs typeface="Inter"/>
              <a:sym typeface="Inter"/>
            </a:endParaRPr>
          </a:p>
        </p:txBody>
      </p:sp>
      <p:sp>
        <p:nvSpPr>
          <p:cNvPr id="2839" name="Google Shape;2839;p147"/>
          <p:cNvSpPr/>
          <p:nvPr/>
        </p:nvSpPr>
        <p:spPr>
          <a:xfrm>
            <a:off x="3934025" y="3567025"/>
            <a:ext cx="1026000" cy="167400"/>
          </a:xfrm>
          <a:prstGeom prst="can">
            <a:avLst>
              <a:gd fmla="val 25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40" name="Google Shape;2840;p147"/>
          <p:cNvCxnSpPr/>
          <p:nvPr/>
        </p:nvCxnSpPr>
        <p:spPr>
          <a:xfrm rot="10800000">
            <a:off x="4162468" y="2881954"/>
            <a:ext cx="0" cy="188400"/>
          </a:xfrm>
          <a:prstGeom prst="straightConnector1">
            <a:avLst/>
          </a:prstGeom>
          <a:noFill/>
          <a:ln cap="flat" cmpd="sng" w="9525">
            <a:solidFill>
              <a:schemeClr val="lt2"/>
            </a:solidFill>
            <a:prstDash val="solid"/>
            <a:round/>
            <a:headEnd len="med" w="med" type="none"/>
            <a:tailEnd len="med" w="med" type="none"/>
          </a:ln>
        </p:spPr>
      </p:cxnSp>
      <p:cxnSp>
        <p:nvCxnSpPr>
          <p:cNvPr id="2841" name="Google Shape;2841;p147"/>
          <p:cNvCxnSpPr/>
          <p:nvPr/>
        </p:nvCxnSpPr>
        <p:spPr>
          <a:xfrm rot="10800000">
            <a:off x="4681002" y="2881954"/>
            <a:ext cx="0" cy="188400"/>
          </a:xfrm>
          <a:prstGeom prst="straightConnector1">
            <a:avLst/>
          </a:prstGeom>
          <a:noFill/>
          <a:ln cap="flat" cmpd="sng" w="9525">
            <a:solidFill>
              <a:schemeClr val="lt2"/>
            </a:solidFill>
            <a:prstDash val="solid"/>
            <a:round/>
            <a:headEnd len="med" w="med" type="none"/>
            <a:tailEnd len="med" w="med" type="none"/>
          </a:ln>
        </p:spPr>
      </p:cxnSp>
      <p:cxnSp>
        <p:nvCxnSpPr>
          <p:cNvPr id="2842" name="Google Shape;2842;p147"/>
          <p:cNvCxnSpPr/>
          <p:nvPr/>
        </p:nvCxnSpPr>
        <p:spPr>
          <a:xfrm rot="10800000">
            <a:off x="5469650" y="2881954"/>
            <a:ext cx="0" cy="188400"/>
          </a:xfrm>
          <a:prstGeom prst="straightConnector1">
            <a:avLst/>
          </a:prstGeom>
          <a:noFill/>
          <a:ln cap="flat" cmpd="sng" w="9525">
            <a:solidFill>
              <a:schemeClr val="lt2"/>
            </a:solidFill>
            <a:prstDash val="solid"/>
            <a:round/>
            <a:headEnd len="med" w="med" type="none"/>
            <a:tailEnd len="med" w="med" type="none"/>
          </a:ln>
        </p:spPr>
      </p:cxnSp>
      <p:sp>
        <p:nvSpPr>
          <p:cNvPr id="2843" name="Google Shape;2843;p147"/>
          <p:cNvSpPr txBox="1"/>
          <p:nvPr/>
        </p:nvSpPr>
        <p:spPr>
          <a:xfrm>
            <a:off x="4848400" y="2812677"/>
            <a:ext cx="733200" cy="2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2"/>
                </a:solidFill>
                <a:latin typeface="Inter"/>
                <a:ea typeface="Inter"/>
                <a:cs typeface="Inter"/>
                <a:sym typeface="Inter"/>
              </a:rPr>
              <a:t>BSDF Pick</a:t>
            </a:r>
            <a:endParaRPr sz="800">
              <a:solidFill>
                <a:schemeClr val="lt2"/>
              </a:solidFill>
              <a:latin typeface="Inter"/>
              <a:ea typeface="Inter"/>
              <a:cs typeface="Inter"/>
              <a:sym typeface="Inter"/>
            </a:endParaRPr>
          </a:p>
        </p:txBody>
      </p:sp>
      <p:cxnSp>
        <p:nvCxnSpPr>
          <p:cNvPr id="2844" name="Google Shape;2844;p147"/>
          <p:cNvCxnSpPr/>
          <p:nvPr/>
        </p:nvCxnSpPr>
        <p:spPr>
          <a:xfrm rot="10800000">
            <a:off x="5695894" y="2537097"/>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845" name="Google Shape;2845;p147"/>
          <p:cNvCxnSpPr/>
          <p:nvPr/>
        </p:nvCxnSpPr>
        <p:spPr>
          <a:xfrm rot="10800000">
            <a:off x="4914076" y="2537097"/>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846" name="Google Shape;2846;p147"/>
          <p:cNvCxnSpPr/>
          <p:nvPr/>
        </p:nvCxnSpPr>
        <p:spPr>
          <a:xfrm rot="10800000">
            <a:off x="4390588" y="2537097"/>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847" name="Google Shape;2847;p147"/>
          <p:cNvCxnSpPr/>
          <p:nvPr/>
        </p:nvCxnSpPr>
        <p:spPr>
          <a:xfrm rot="10800000">
            <a:off x="3933389" y="2537097"/>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848" name="Google Shape;2848;p147"/>
          <p:cNvCxnSpPr/>
          <p:nvPr/>
        </p:nvCxnSpPr>
        <p:spPr>
          <a:xfrm rot="10800000">
            <a:off x="3872533" y="2633533"/>
            <a:ext cx="0" cy="188400"/>
          </a:xfrm>
          <a:prstGeom prst="straightConnector1">
            <a:avLst/>
          </a:prstGeom>
          <a:noFill/>
          <a:ln cap="flat" cmpd="sng" w="9525">
            <a:solidFill>
              <a:srgbClr val="FFFF00"/>
            </a:solidFill>
            <a:prstDash val="solid"/>
            <a:round/>
            <a:headEnd len="med" w="med" type="none"/>
            <a:tailEnd len="med" w="med" type="none"/>
          </a:ln>
        </p:spPr>
      </p:cxnSp>
      <p:cxnSp>
        <p:nvCxnSpPr>
          <p:cNvPr id="2849" name="Google Shape;2849;p147"/>
          <p:cNvCxnSpPr/>
          <p:nvPr/>
        </p:nvCxnSpPr>
        <p:spPr>
          <a:xfrm rot="10800000">
            <a:off x="4329733" y="2633533"/>
            <a:ext cx="0" cy="188400"/>
          </a:xfrm>
          <a:prstGeom prst="straightConnector1">
            <a:avLst/>
          </a:prstGeom>
          <a:noFill/>
          <a:ln cap="flat" cmpd="sng" w="9525">
            <a:solidFill>
              <a:srgbClr val="FFFF00"/>
            </a:solidFill>
            <a:prstDash val="solid"/>
            <a:round/>
            <a:headEnd len="med" w="med" type="none"/>
            <a:tailEnd len="med" w="med" type="none"/>
          </a:ln>
        </p:spPr>
      </p:cxnSp>
      <p:cxnSp>
        <p:nvCxnSpPr>
          <p:cNvPr id="2850" name="Google Shape;2850;p147"/>
          <p:cNvCxnSpPr/>
          <p:nvPr/>
        </p:nvCxnSpPr>
        <p:spPr>
          <a:xfrm rot="10800000">
            <a:off x="4848268" y="2633533"/>
            <a:ext cx="0" cy="188400"/>
          </a:xfrm>
          <a:prstGeom prst="straightConnector1">
            <a:avLst/>
          </a:prstGeom>
          <a:noFill/>
          <a:ln cap="flat" cmpd="sng" w="9525">
            <a:solidFill>
              <a:srgbClr val="FFFF00"/>
            </a:solidFill>
            <a:prstDash val="solid"/>
            <a:round/>
            <a:headEnd len="med" w="med" type="none"/>
            <a:tailEnd len="med" w="med" type="none"/>
          </a:ln>
        </p:spPr>
      </p:cxnSp>
      <p:cxnSp>
        <p:nvCxnSpPr>
          <p:cNvPr id="2851" name="Google Shape;2851;p147"/>
          <p:cNvCxnSpPr/>
          <p:nvPr/>
        </p:nvCxnSpPr>
        <p:spPr>
          <a:xfrm rot="10800000">
            <a:off x="5636916" y="2633533"/>
            <a:ext cx="0" cy="188400"/>
          </a:xfrm>
          <a:prstGeom prst="straightConnector1">
            <a:avLst/>
          </a:prstGeom>
          <a:noFill/>
          <a:ln cap="flat" cmpd="sng" w="9525">
            <a:solidFill>
              <a:srgbClr val="FFFF00"/>
            </a:solidFill>
            <a:prstDash val="solid"/>
            <a:round/>
            <a:headEnd len="med" w="med" type="none"/>
            <a:tailEnd len="med" w="med" type="none"/>
          </a:ln>
        </p:spPr>
      </p:cxnSp>
      <p:sp>
        <p:nvSpPr>
          <p:cNvPr id="2852" name="Google Shape;2852;p147"/>
          <p:cNvSpPr txBox="1"/>
          <p:nvPr/>
        </p:nvSpPr>
        <p:spPr>
          <a:xfrm>
            <a:off x="5584173" y="2563336"/>
            <a:ext cx="733200" cy="2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00"/>
                </a:solidFill>
                <a:latin typeface="Inter"/>
                <a:ea typeface="Inter"/>
                <a:cs typeface="Inter"/>
                <a:sym typeface="Inter"/>
              </a:rPr>
              <a:t>Light</a:t>
            </a:r>
            <a:r>
              <a:rPr lang="en" sz="800">
                <a:solidFill>
                  <a:srgbClr val="FFFF00"/>
                </a:solidFill>
                <a:latin typeface="Inter"/>
                <a:ea typeface="Inter"/>
                <a:cs typeface="Inter"/>
                <a:sym typeface="Inter"/>
              </a:rPr>
              <a:t> Pick</a:t>
            </a:r>
            <a:endParaRPr sz="800">
              <a:solidFill>
                <a:srgbClr val="FFFF00"/>
              </a:solidFill>
              <a:latin typeface="Inter"/>
              <a:ea typeface="Inter"/>
              <a:cs typeface="Inter"/>
              <a:sym typeface="Inter"/>
            </a:endParaRPr>
          </a:p>
        </p:txBody>
      </p:sp>
      <p:cxnSp>
        <p:nvCxnSpPr>
          <p:cNvPr id="2853" name="Google Shape;2853;p147"/>
          <p:cNvCxnSpPr/>
          <p:nvPr/>
        </p:nvCxnSpPr>
        <p:spPr>
          <a:xfrm rot="-5400000">
            <a:off x="5175119" y="1790831"/>
            <a:ext cx="588000" cy="0"/>
          </a:xfrm>
          <a:prstGeom prst="straightConnector1">
            <a:avLst/>
          </a:prstGeom>
          <a:noFill/>
          <a:ln cap="flat" cmpd="sng" w="9525">
            <a:solidFill>
              <a:schemeClr val="accent1"/>
            </a:solidFill>
            <a:prstDash val="dash"/>
            <a:round/>
            <a:headEnd len="med" w="med" type="none"/>
            <a:tailEnd len="med" w="med" type="triangle"/>
          </a:ln>
        </p:spPr>
      </p:cxnSp>
      <p:cxnSp>
        <p:nvCxnSpPr>
          <p:cNvPr id="2854" name="Google Shape;2854;p147"/>
          <p:cNvCxnSpPr/>
          <p:nvPr/>
        </p:nvCxnSpPr>
        <p:spPr>
          <a:xfrm rot="-5400000">
            <a:off x="4386467" y="1790831"/>
            <a:ext cx="588000" cy="0"/>
          </a:xfrm>
          <a:prstGeom prst="straightConnector1">
            <a:avLst/>
          </a:prstGeom>
          <a:noFill/>
          <a:ln cap="flat" cmpd="sng" w="9525">
            <a:solidFill>
              <a:schemeClr val="accent1"/>
            </a:solidFill>
            <a:prstDash val="dash"/>
            <a:round/>
            <a:headEnd len="med" w="med" type="none"/>
            <a:tailEnd len="med" w="med" type="triangle"/>
          </a:ln>
        </p:spPr>
      </p:cxnSp>
      <p:cxnSp>
        <p:nvCxnSpPr>
          <p:cNvPr id="2855" name="Google Shape;2855;p147"/>
          <p:cNvCxnSpPr/>
          <p:nvPr/>
        </p:nvCxnSpPr>
        <p:spPr>
          <a:xfrm rot="-5400000">
            <a:off x="3869802" y="1790831"/>
            <a:ext cx="588000" cy="0"/>
          </a:xfrm>
          <a:prstGeom prst="straightConnector1">
            <a:avLst/>
          </a:prstGeom>
          <a:noFill/>
          <a:ln cap="flat" cmpd="sng" w="9525">
            <a:solidFill>
              <a:schemeClr val="accent1"/>
            </a:solidFill>
            <a:prstDash val="dash"/>
            <a:round/>
            <a:headEnd len="med" w="med" type="none"/>
            <a:tailEnd len="med" w="med" type="triangle"/>
          </a:ln>
        </p:spPr>
      </p:cxnSp>
      <p:cxnSp>
        <p:nvCxnSpPr>
          <p:cNvPr id="2856" name="Google Shape;2856;p147"/>
          <p:cNvCxnSpPr/>
          <p:nvPr/>
        </p:nvCxnSpPr>
        <p:spPr>
          <a:xfrm rot="-5400000">
            <a:off x="3412600" y="1790831"/>
            <a:ext cx="588000" cy="0"/>
          </a:xfrm>
          <a:prstGeom prst="straightConnector1">
            <a:avLst/>
          </a:prstGeom>
          <a:noFill/>
          <a:ln cap="flat" cmpd="sng" w="9525">
            <a:solidFill>
              <a:schemeClr val="accent1"/>
            </a:solidFill>
            <a:prstDash val="dash"/>
            <a:round/>
            <a:headEnd len="med" w="med" type="none"/>
            <a:tailEnd len="med" w="med" type="triangle"/>
          </a:ln>
        </p:spPr>
      </p:cxnSp>
      <p:cxnSp>
        <p:nvCxnSpPr>
          <p:cNvPr id="2857" name="Google Shape;2857;p147"/>
          <p:cNvCxnSpPr/>
          <p:nvPr/>
        </p:nvCxnSpPr>
        <p:spPr>
          <a:xfrm flipH="1" rot="10800000">
            <a:off x="5474071" y="2023670"/>
            <a:ext cx="168600" cy="243300"/>
          </a:xfrm>
          <a:prstGeom prst="straightConnector1">
            <a:avLst/>
          </a:prstGeom>
          <a:noFill/>
          <a:ln cap="flat" cmpd="sng" w="9525">
            <a:solidFill>
              <a:schemeClr val="accent1"/>
            </a:solidFill>
            <a:prstDash val="dash"/>
            <a:round/>
            <a:headEnd len="med" w="med" type="none"/>
            <a:tailEnd len="med" w="med" type="triangle"/>
          </a:ln>
        </p:spPr>
      </p:cxnSp>
      <p:cxnSp>
        <p:nvCxnSpPr>
          <p:cNvPr id="2858" name="Google Shape;2858;p147"/>
          <p:cNvCxnSpPr/>
          <p:nvPr/>
        </p:nvCxnSpPr>
        <p:spPr>
          <a:xfrm rot="10800000">
            <a:off x="5649425" y="1775097"/>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859" name="Google Shape;2859;p147"/>
          <p:cNvCxnSpPr/>
          <p:nvPr/>
        </p:nvCxnSpPr>
        <p:spPr>
          <a:xfrm flipH="1" rot="10800000">
            <a:off x="4692252" y="2023670"/>
            <a:ext cx="168600" cy="243300"/>
          </a:xfrm>
          <a:prstGeom prst="straightConnector1">
            <a:avLst/>
          </a:prstGeom>
          <a:noFill/>
          <a:ln cap="flat" cmpd="sng" w="9525">
            <a:solidFill>
              <a:schemeClr val="accent1"/>
            </a:solidFill>
            <a:prstDash val="dash"/>
            <a:round/>
            <a:headEnd len="med" w="med" type="none"/>
            <a:tailEnd len="med" w="med" type="triangle"/>
          </a:ln>
        </p:spPr>
      </p:cxnSp>
      <p:cxnSp>
        <p:nvCxnSpPr>
          <p:cNvPr id="2860" name="Google Shape;2860;p147"/>
          <p:cNvCxnSpPr/>
          <p:nvPr/>
        </p:nvCxnSpPr>
        <p:spPr>
          <a:xfrm rot="10800000">
            <a:off x="4867607" y="1775097"/>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861" name="Google Shape;2861;p147"/>
          <p:cNvCxnSpPr/>
          <p:nvPr/>
        </p:nvCxnSpPr>
        <p:spPr>
          <a:xfrm flipH="1" rot="10800000">
            <a:off x="4168764" y="2023670"/>
            <a:ext cx="168600" cy="243300"/>
          </a:xfrm>
          <a:prstGeom prst="straightConnector1">
            <a:avLst/>
          </a:prstGeom>
          <a:noFill/>
          <a:ln cap="flat" cmpd="sng" w="9525">
            <a:solidFill>
              <a:schemeClr val="accent1"/>
            </a:solidFill>
            <a:prstDash val="dash"/>
            <a:round/>
            <a:headEnd len="med" w="med" type="none"/>
            <a:tailEnd len="med" w="med" type="triangle"/>
          </a:ln>
        </p:spPr>
      </p:cxnSp>
      <p:cxnSp>
        <p:nvCxnSpPr>
          <p:cNvPr id="2862" name="Google Shape;2862;p147"/>
          <p:cNvCxnSpPr/>
          <p:nvPr/>
        </p:nvCxnSpPr>
        <p:spPr>
          <a:xfrm rot="10800000">
            <a:off x="4344119" y="1775097"/>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863" name="Google Shape;2863;p147"/>
          <p:cNvCxnSpPr/>
          <p:nvPr/>
        </p:nvCxnSpPr>
        <p:spPr>
          <a:xfrm flipH="1" rot="10800000">
            <a:off x="3711566" y="2023670"/>
            <a:ext cx="168600" cy="243300"/>
          </a:xfrm>
          <a:prstGeom prst="straightConnector1">
            <a:avLst/>
          </a:prstGeom>
          <a:noFill/>
          <a:ln cap="flat" cmpd="sng" w="9525">
            <a:solidFill>
              <a:schemeClr val="accent1"/>
            </a:solidFill>
            <a:prstDash val="dash"/>
            <a:round/>
            <a:headEnd len="med" w="med" type="none"/>
            <a:tailEnd len="med" w="med" type="triangle"/>
          </a:ln>
        </p:spPr>
      </p:cxnSp>
      <p:cxnSp>
        <p:nvCxnSpPr>
          <p:cNvPr id="2864" name="Google Shape;2864;p147"/>
          <p:cNvCxnSpPr/>
          <p:nvPr/>
        </p:nvCxnSpPr>
        <p:spPr>
          <a:xfrm rot="10800000">
            <a:off x="3886920" y="1775097"/>
            <a:ext cx="0" cy="94200"/>
          </a:xfrm>
          <a:prstGeom prst="straightConnector1">
            <a:avLst/>
          </a:prstGeom>
          <a:noFill/>
          <a:ln cap="flat" cmpd="sng" w="9525">
            <a:solidFill>
              <a:srgbClr val="FFFF00"/>
            </a:solidFill>
            <a:prstDash val="solid"/>
            <a:round/>
            <a:headEnd len="med" w="med" type="none"/>
            <a:tailEnd len="med" w="med" type="none"/>
          </a:ln>
        </p:spPr>
      </p:cxnSp>
      <p:sp>
        <p:nvSpPr>
          <p:cNvPr id="2865" name="Google Shape;2865;p147"/>
          <p:cNvSpPr txBox="1"/>
          <p:nvPr/>
        </p:nvSpPr>
        <p:spPr>
          <a:xfrm>
            <a:off x="4984472" y="1617569"/>
            <a:ext cx="381600" cy="2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Inter"/>
                <a:ea typeface="Inter"/>
                <a:cs typeface="Inter"/>
                <a:sym typeface="Inter"/>
              </a:rPr>
              <a:t>...</a:t>
            </a:r>
            <a:endParaRPr>
              <a:solidFill>
                <a:schemeClr val="accent1"/>
              </a:solidFill>
              <a:latin typeface="Inter"/>
              <a:ea typeface="Inter"/>
              <a:cs typeface="Inter"/>
              <a:sym typeface="Inter"/>
            </a:endParaRPr>
          </a:p>
        </p:txBody>
      </p:sp>
      <p:cxnSp>
        <p:nvCxnSpPr>
          <p:cNvPr id="2866" name="Google Shape;2866;p147"/>
          <p:cNvCxnSpPr/>
          <p:nvPr/>
        </p:nvCxnSpPr>
        <p:spPr>
          <a:xfrm rot="10800000">
            <a:off x="3705268" y="2085268"/>
            <a:ext cx="0" cy="188400"/>
          </a:xfrm>
          <a:prstGeom prst="straightConnector1">
            <a:avLst/>
          </a:prstGeom>
          <a:noFill/>
          <a:ln cap="flat" cmpd="sng" w="9525">
            <a:solidFill>
              <a:schemeClr val="accent1"/>
            </a:solidFill>
            <a:prstDash val="solid"/>
            <a:round/>
            <a:headEnd len="med" w="med" type="none"/>
            <a:tailEnd len="med" w="med" type="none"/>
          </a:ln>
        </p:spPr>
      </p:cxnSp>
      <p:cxnSp>
        <p:nvCxnSpPr>
          <p:cNvPr id="2867" name="Google Shape;2867;p147"/>
          <p:cNvCxnSpPr/>
          <p:nvPr/>
        </p:nvCxnSpPr>
        <p:spPr>
          <a:xfrm rot="10800000">
            <a:off x="4162468" y="2085268"/>
            <a:ext cx="0" cy="188400"/>
          </a:xfrm>
          <a:prstGeom prst="straightConnector1">
            <a:avLst/>
          </a:prstGeom>
          <a:noFill/>
          <a:ln cap="flat" cmpd="sng" w="9525">
            <a:solidFill>
              <a:schemeClr val="accent1"/>
            </a:solidFill>
            <a:prstDash val="solid"/>
            <a:round/>
            <a:headEnd len="med" w="med" type="none"/>
            <a:tailEnd len="med" w="med" type="none"/>
          </a:ln>
        </p:spPr>
      </p:cxnSp>
      <p:cxnSp>
        <p:nvCxnSpPr>
          <p:cNvPr id="2868" name="Google Shape;2868;p147"/>
          <p:cNvCxnSpPr/>
          <p:nvPr/>
        </p:nvCxnSpPr>
        <p:spPr>
          <a:xfrm rot="10800000">
            <a:off x="4681002" y="2085268"/>
            <a:ext cx="0" cy="188400"/>
          </a:xfrm>
          <a:prstGeom prst="straightConnector1">
            <a:avLst/>
          </a:prstGeom>
          <a:noFill/>
          <a:ln cap="flat" cmpd="sng" w="9525">
            <a:solidFill>
              <a:schemeClr val="accent1"/>
            </a:solidFill>
            <a:prstDash val="solid"/>
            <a:round/>
            <a:headEnd len="med" w="med" type="none"/>
            <a:tailEnd len="med" w="med" type="none"/>
          </a:ln>
        </p:spPr>
      </p:cxnSp>
      <p:cxnSp>
        <p:nvCxnSpPr>
          <p:cNvPr id="2869" name="Google Shape;2869;p147"/>
          <p:cNvCxnSpPr/>
          <p:nvPr/>
        </p:nvCxnSpPr>
        <p:spPr>
          <a:xfrm rot="10800000">
            <a:off x="5469650" y="2085268"/>
            <a:ext cx="0" cy="188400"/>
          </a:xfrm>
          <a:prstGeom prst="straightConnector1">
            <a:avLst/>
          </a:prstGeom>
          <a:noFill/>
          <a:ln cap="flat" cmpd="sng" w="9525">
            <a:solidFill>
              <a:schemeClr val="accent1"/>
            </a:solidFill>
            <a:prstDash val="solid"/>
            <a:round/>
            <a:headEnd len="med" w="med" type="none"/>
            <a:tailEnd len="med" w="med" type="none"/>
          </a:ln>
        </p:spPr>
      </p:cxnSp>
      <p:cxnSp>
        <p:nvCxnSpPr>
          <p:cNvPr id="2870" name="Google Shape;2870;p147"/>
          <p:cNvCxnSpPr/>
          <p:nvPr/>
        </p:nvCxnSpPr>
        <p:spPr>
          <a:xfrm rot="10800000">
            <a:off x="5695894" y="1740410"/>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871" name="Google Shape;2871;p147"/>
          <p:cNvCxnSpPr/>
          <p:nvPr/>
        </p:nvCxnSpPr>
        <p:spPr>
          <a:xfrm rot="10800000">
            <a:off x="4914076" y="1740410"/>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872" name="Google Shape;2872;p147"/>
          <p:cNvCxnSpPr/>
          <p:nvPr/>
        </p:nvCxnSpPr>
        <p:spPr>
          <a:xfrm rot="10800000">
            <a:off x="4390588" y="1740410"/>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873" name="Google Shape;2873;p147"/>
          <p:cNvCxnSpPr/>
          <p:nvPr/>
        </p:nvCxnSpPr>
        <p:spPr>
          <a:xfrm rot="10800000">
            <a:off x="3933389" y="1740410"/>
            <a:ext cx="0" cy="94200"/>
          </a:xfrm>
          <a:prstGeom prst="straightConnector1">
            <a:avLst/>
          </a:prstGeom>
          <a:noFill/>
          <a:ln cap="flat" cmpd="sng" w="9525">
            <a:solidFill>
              <a:srgbClr val="FFFF00"/>
            </a:solidFill>
            <a:prstDash val="solid"/>
            <a:round/>
            <a:headEnd len="med" w="med" type="none"/>
            <a:tailEnd len="med" w="med" type="none"/>
          </a:ln>
        </p:spPr>
      </p:cxnSp>
      <p:cxnSp>
        <p:nvCxnSpPr>
          <p:cNvPr id="2874" name="Google Shape;2874;p147"/>
          <p:cNvCxnSpPr/>
          <p:nvPr/>
        </p:nvCxnSpPr>
        <p:spPr>
          <a:xfrm rot="10800000">
            <a:off x="3872533" y="1836847"/>
            <a:ext cx="0" cy="188400"/>
          </a:xfrm>
          <a:prstGeom prst="straightConnector1">
            <a:avLst/>
          </a:prstGeom>
          <a:noFill/>
          <a:ln cap="flat" cmpd="sng" w="9525">
            <a:solidFill>
              <a:srgbClr val="FFFF00"/>
            </a:solidFill>
            <a:prstDash val="solid"/>
            <a:round/>
            <a:headEnd len="med" w="med" type="none"/>
            <a:tailEnd len="med" w="med" type="none"/>
          </a:ln>
        </p:spPr>
      </p:cxnSp>
      <p:cxnSp>
        <p:nvCxnSpPr>
          <p:cNvPr id="2875" name="Google Shape;2875;p147"/>
          <p:cNvCxnSpPr/>
          <p:nvPr/>
        </p:nvCxnSpPr>
        <p:spPr>
          <a:xfrm rot="10800000">
            <a:off x="4329733" y="1836847"/>
            <a:ext cx="0" cy="188400"/>
          </a:xfrm>
          <a:prstGeom prst="straightConnector1">
            <a:avLst/>
          </a:prstGeom>
          <a:noFill/>
          <a:ln cap="flat" cmpd="sng" w="9525">
            <a:solidFill>
              <a:srgbClr val="FFFF00"/>
            </a:solidFill>
            <a:prstDash val="solid"/>
            <a:round/>
            <a:headEnd len="med" w="med" type="none"/>
            <a:tailEnd len="med" w="med" type="none"/>
          </a:ln>
        </p:spPr>
      </p:cxnSp>
      <p:cxnSp>
        <p:nvCxnSpPr>
          <p:cNvPr id="2876" name="Google Shape;2876;p147"/>
          <p:cNvCxnSpPr/>
          <p:nvPr/>
        </p:nvCxnSpPr>
        <p:spPr>
          <a:xfrm rot="10800000">
            <a:off x="4848268" y="1836847"/>
            <a:ext cx="0" cy="188400"/>
          </a:xfrm>
          <a:prstGeom prst="straightConnector1">
            <a:avLst/>
          </a:prstGeom>
          <a:noFill/>
          <a:ln cap="flat" cmpd="sng" w="9525">
            <a:solidFill>
              <a:srgbClr val="FFFF00"/>
            </a:solidFill>
            <a:prstDash val="solid"/>
            <a:round/>
            <a:headEnd len="med" w="med" type="none"/>
            <a:tailEnd len="med" w="med" type="none"/>
          </a:ln>
        </p:spPr>
      </p:cxnSp>
      <p:cxnSp>
        <p:nvCxnSpPr>
          <p:cNvPr id="2877" name="Google Shape;2877;p147"/>
          <p:cNvCxnSpPr/>
          <p:nvPr/>
        </p:nvCxnSpPr>
        <p:spPr>
          <a:xfrm rot="10800000">
            <a:off x="5636916" y="1836847"/>
            <a:ext cx="0" cy="188400"/>
          </a:xfrm>
          <a:prstGeom prst="straightConnector1">
            <a:avLst/>
          </a:prstGeom>
          <a:noFill/>
          <a:ln cap="flat" cmpd="sng" w="9525">
            <a:solidFill>
              <a:srgbClr val="FFFF00"/>
            </a:solidFill>
            <a:prstDash val="solid"/>
            <a:round/>
            <a:headEnd len="med" w="med" type="none"/>
            <a:tailEnd len="med" w="med" type="none"/>
          </a:ln>
        </p:spPr>
      </p:cxnSp>
      <p:pic>
        <p:nvPicPr>
          <p:cNvPr id="2878" name="Google Shape;2878;p147"/>
          <p:cNvPicPr preferRelativeResize="0"/>
          <p:nvPr/>
        </p:nvPicPr>
        <p:blipFill rotWithShape="1">
          <a:blip r:embed="rId4">
            <a:alphaModFix/>
          </a:blip>
          <a:srcRect b="0" l="0" r="0" t="0"/>
          <a:stretch/>
        </p:blipFill>
        <p:spPr>
          <a:xfrm>
            <a:off x="6353972" y="3252931"/>
            <a:ext cx="431399" cy="431399"/>
          </a:xfrm>
          <a:prstGeom prst="rect">
            <a:avLst/>
          </a:prstGeom>
          <a:noFill/>
          <a:ln>
            <a:noFill/>
          </a:ln>
        </p:spPr>
      </p:pic>
      <p:pic>
        <p:nvPicPr>
          <p:cNvPr id="2879" name="Google Shape;2879;p147"/>
          <p:cNvPicPr preferRelativeResize="0"/>
          <p:nvPr/>
        </p:nvPicPr>
        <p:blipFill rotWithShape="1">
          <a:blip r:embed="rId5">
            <a:alphaModFix/>
          </a:blip>
          <a:srcRect b="0" l="0" r="0" t="0"/>
          <a:stretch/>
        </p:blipFill>
        <p:spPr>
          <a:xfrm>
            <a:off x="6557799" y="3405331"/>
            <a:ext cx="431399" cy="431399"/>
          </a:xfrm>
          <a:prstGeom prst="rect">
            <a:avLst/>
          </a:prstGeom>
          <a:noFill/>
          <a:ln>
            <a:noFill/>
          </a:ln>
        </p:spPr>
      </p:pic>
      <p:pic>
        <p:nvPicPr>
          <p:cNvPr id="2880" name="Google Shape;2880;p147"/>
          <p:cNvPicPr preferRelativeResize="0"/>
          <p:nvPr/>
        </p:nvPicPr>
        <p:blipFill rotWithShape="1">
          <a:blip r:embed="rId6">
            <a:alphaModFix/>
          </a:blip>
          <a:srcRect b="0" l="0" r="0" t="0"/>
          <a:stretch/>
        </p:blipFill>
        <p:spPr>
          <a:xfrm>
            <a:off x="6353975" y="2450916"/>
            <a:ext cx="431399" cy="431399"/>
          </a:xfrm>
          <a:prstGeom prst="rect">
            <a:avLst/>
          </a:prstGeom>
          <a:noFill/>
          <a:ln>
            <a:noFill/>
          </a:ln>
        </p:spPr>
      </p:pic>
      <p:pic>
        <p:nvPicPr>
          <p:cNvPr id="2881" name="Google Shape;2881;p147"/>
          <p:cNvPicPr preferRelativeResize="0"/>
          <p:nvPr/>
        </p:nvPicPr>
        <p:blipFill rotWithShape="1">
          <a:blip r:embed="rId6">
            <a:alphaModFix/>
          </a:blip>
          <a:srcRect b="0" l="0" r="0" t="0"/>
          <a:stretch/>
        </p:blipFill>
        <p:spPr>
          <a:xfrm>
            <a:off x="6536107" y="2603316"/>
            <a:ext cx="431399" cy="431399"/>
          </a:xfrm>
          <a:prstGeom prst="rect">
            <a:avLst/>
          </a:prstGeom>
          <a:noFill/>
          <a:ln>
            <a:noFill/>
          </a:ln>
        </p:spPr>
      </p:pic>
      <p:pic>
        <p:nvPicPr>
          <p:cNvPr id="2882" name="Google Shape;2882;p147"/>
          <p:cNvPicPr preferRelativeResize="0"/>
          <p:nvPr/>
        </p:nvPicPr>
        <p:blipFill rotWithShape="1">
          <a:blip r:embed="rId4">
            <a:alphaModFix/>
          </a:blip>
          <a:srcRect b="0" l="0" r="0" t="0"/>
          <a:stretch/>
        </p:blipFill>
        <p:spPr>
          <a:xfrm>
            <a:off x="6354725" y="1641396"/>
            <a:ext cx="431399" cy="431399"/>
          </a:xfrm>
          <a:prstGeom prst="rect">
            <a:avLst/>
          </a:prstGeom>
          <a:noFill/>
          <a:ln>
            <a:noFill/>
          </a:ln>
        </p:spPr>
      </p:pic>
      <p:pic>
        <p:nvPicPr>
          <p:cNvPr id="2883" name="Google Shape;2883;p147"/>
          <p:cNvPicPr preferRelativeResize="0"/>
          <p:nvPr/>
        </p:nvPicPr>
        <p:blipFill rotWithShape="1">
          <a:blip r:embed="rId7">
            <a:alphaModFix/>
          </a:blip>
          <a:srcRect b="0" l="0" r="0" t="0"/>
          <a:stretch/>
        </p:blipFill>
        <p:spPr>
          <a:xfrm>
            <a:off x="6545557" y="1793796"/>
            <a:ext cx="431399" cy="431399"/>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7" name="Shape 2887"/>
        <p:cNvGrpSpPr/>
        <p:nvPr/>
      </p:nvGrpSpPr>
      <p:grpSpPr>
        <a:xfrm>
          <a:off x="0" y="0"/>
          <a:ext cx="0" cy="0"/>
          <a:chOff x="0" y="0"/>
          <a:chExt cx="0" cy="0"/>
        </a:xfrm>
      </p:grpSpPr>
      <p:cxnSp>
        <p:nvCxnSpPr>
          <p:cNvPr id="2888" name="Google Shape;2888;p148"/>
          <p:cNvCxnSpPr/>
          <p:nvPr/>
        </p:nvCxnSpPr>
        <p:spPr>
          <a:xfrm>
            <a:off x="3470187" y="350373"/>
            <a:ext cx="0" cy="4529100"/>
          </a:xfrm>
          <a:prstGeom prst="straightConnector1">
            <a:avLst/>
          </a:prstGeom>
          <a:noFill/>
          <a:ln cap="flat" cmpd="sng" w="9525">
            <a:solidFill>
              <a:schemeClr val="accent1"/>
            </a:solidFill>
            <a:prstDash val="solid"/>
            <a:round/>
            <a:headEnd len="med" w="med" type="none"/>
            <a:tailEnd len="med" w="med" type="none"/>
          </a:ln>
        </p:spPr>
      </p:cxnSp>
      <p:sp>
        <p:nvSpPr>
          <p:cNvPr id="2889" name="Google Shape;2889;p148"/>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cxnSp>
        <p:nvCxnSpPr>
          <p:cNvPr id="2890" name="Google Shape;2890;p148"/>
          <p:cNvCxnSpPr/>
          <p:nvPr/>
        </p:nvCxnSpPr>
        <p:spPr>
          <a:xfrm>
            <a:off x="3478103" y="1836771"/>
            <a:ext cx="0" cy="4500000"/>
          </a:xfrm>
          <a:prstGeom prst="straightConnector1">
            <a:avLst/>
          </a:prstGeom>
          <a:noFill/>
          <a:ln cap="flat" cmpd="sng" w="9525">
            <a:solidFill>
              <a:schemeClr val="dk2"/>
            </a:solidFill>
            <a:prstDash val="solid"/>
            <a:round/>
            <a:headEnd len="med" w="med" type="none"/>
            <a:tailEnd len="med" w="med" type="none"/>
          </a:ln>
        </p:spPr>
      </p:cxnSp>
      <p:cxnSp>
        <p:nvCxnSpPr>
          <p:cNvPr id="2891" name="Google Shape;2891;p148"/>
          <p:cNvCxnSpPr/>
          <p:nvPr/>
        </p:nvCxnSpPr>
        <p:spPr>
          <a:xfrm>
            <a:off x="3470187" y="1084391"/>
            <a:ext cx="0" cy="4529100"/>
          </a:xfrm>
          <a:prstGeom prst="straightConnector1">
            <a:avLst/>
          </a:prstGeom>
          <a:noFill/>
          <a:ln cap="flat" cmpd="sng" w="9525">
            <a:solidFill>
              <a:schemeClr val="lt2"/>
            </a:solidFill>
            <a:prstDash val="solid"/>
            <a:round/>
            <a:headEnd len="med" w="med" type="none"/>
            <a:tailEnd len="med" w="med" type="none"/>
          </a:ln>
        </p:spPr>
      </p:cxnSp>
      <p:cxnSp>
        <p:nvCxnSpPr>
          <p:cNvPr id="2892" name="Google Shape;2892;p148"/>
          <p:cNvCxnSpPr/>
          <p:nvPr/>
        </p:nvCxnSpPr>
        <p:spPr>
          <a:xfrm rot="10800000">
            <a:off x="2685383" y="3363294"/>
            <a:ext cx="325200" cy="496200"/>
          </a:xfrm>
          <a:prstGeom prst="straightConnector1">
            <a:avLst/>
          </a:prstGeom>
          <a:noFill/>
          <a:ln cap="flat" cmpd="sng" w="9525">
            <a:solidFill>
              <a:schemeClr val="dk2"/>
            </a:solidFill>
            <a:prstDash val="dash"/>
            <a:round/>
            <a:headEnd len="med" w="med" type="none"/>
            <a:tailEnd len="med" w="med" type="triangle"/>
          </a:ln>
        </p:spPr>
      </p:cxnSp>
      <p:cxnSp>
        <p:nvCxnSpPr>
          <p:cNvPr id="2893" name="Google Shape;2893;p148"/>
          <p:cNvCxnSpPr/>
          <p:nvPr/>
        </p:nvCxnSpPr>
        <p:spPr>
          <a:xfrm flipH="1" rot="10800000">
            <a:off x="3791511" y="3358758"/>
            <a:ext cx="518700" cy="496200"/>
          </a:xfrm>
          <a:prstGeom prst="straightConnector1">
            <a:avLst/>
          </a:prstGeom>
          <a:noFill/>
          <a:ln cap="flat" cmpd="sng" w="9525">
            <a:solidFill>
              <a:schemeClr val="dk2"/>
            </a:solidFill>
            <a:prstDash val="dash"/>
            <a:round/>
            <a:headEnd len="med" w="med" type="none"/>
            <a:tailEnd len="med" w="med" type="triangle"/>
          </a:ln>
        </p:spPr>
      </p:cxnSp>
      <p:cxnSp>
        <p:nvCxnSpPr>
          <p:cNvPr id="2894" name="Google Shape;2894;p148"/>
          <p:cNvCxnSpPr/>
          <p:nvPr/>
        </p:nvCxnSpPr>
        <p:spPr>
          <a:xfrm rot="10800000">
            <a:off x="3116780" y="3360858"/>
            <a:ext cx="129900" cy="494100"/>
          </a:xfrm>
          <a:prstGeom prst="straightConnector1">
            <a:avLst/>
          </a:prstGeom>
          <a:noFill/>
          <a:ln cap="flat" cmpd="sng" w="9525">
            <a:solidFill>
              <a:schemeClr val="dk2"/>
            </a:solidFill>
            <a:prstDash val="dash"/>
            <a:round/>
            <a:headEnd len="med" w="med" type="none"/>
            <a:tailEnd len="med" w="med" type="triangle"/>
          </a:ln>
        </p:spPr>
      </p:cxnSp>
      <p:cxnSp>
        <p:nvCxnSpPr>
          <p:cNvPr id="2895" name="Google Shape;2895;p148"/>
          <p:cNvCxnSpPr/>
          <p:nvPr/>
        </p:nvCxnSpPr>
        <p:spPr>
          <a:xfrm flipH="1" rot="10800000">
            <a:off x="3519084" y="3361229"/>
            <a:ext cx="69900" cy="502800"/>
          </a:xfrm>
          <a:prstGeom prst="straightConnector1">
            <a:avLst/>
          </a:prstGeom>
          <a:noFill/>
          <a:ln cap="flat" cmpd="sng" w="9525">
            <a:solidFill>
              <a:schemeClr val="dk2"/>
            </a:solidFill>
            <a:prstDash val="dash"/>
            <a:round/>
            <a:headEnd len="med" w="med" type="none"/>
            <a:tailEnd len="med" w="med" type="triangle"/>
          </a:ln>
        </p:spPr>
      </p:cxnSp>
      <p:sp>
        <p:nvSpPr>
          <p:cNvPr id="2896" name="Google Shape;2896;p148"/>
          <p:cNvSpPr/>
          <p:nvPr/>
        </p:nvSpPr>
        <p:spPr>
          <a:xfrm>
            <a:off x="3356277" y="4067325"/>
            <a:ext cx="50100" cy="44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148"/>
          <p:cNvSpPr txBox="1"/>
          <p:nvPr/>
        </p:nvSpPr>
        <p:spPr>
          <a:xfrm>
            <a:off x="3692316" y="3308206"/>
            <a:ext cx="349500" cy="2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a:t>
            </a:r>
            <a:endParaRPr>
              <a:solidFill>
                <a:schemeClr val="dk2"/>
              </a:solidFill>
              <a:latin typeface="Inter"/>
              <a:ea typeface="Inter"/>
              <a:cs typeface="Inter"/>
              <a:sym typeface="Inter"/>
            </a:endParaRPr>
          </a:p>
        </p:txBody>
      </p:sp>
      <p:cxnSp>
        <p:nvCxnSpPr>
          <p:cNvPr id="2898" name="Google Shape;2898;p148"/>
          <p:cNvCxnSpPr/>
          <p:nvPr/>
        </p:nvCxnSpPr>
        <p:spPr>
          <a:xfrm rot="-5400000">
            <a:off x="4042931" y="2894948"/>
            <a:ext cx="538800" cy="0"/>
          </a:xfrm>
          <a:prstGeom prst="straightConnector1">
            <a:avLst/>
          </a:prstGeom>
          <a:noFill/>
          <a:ln cap="flat" cmpd="sng" w="9525">
            <a:solidFill>
              <a:schemeClr val="lt2"/>
            </a:solidFill>
            <a:prstDash val="dash"/>
            <a:round/>
            <a:headEnd len="med" w="med" type="none"/>
            <a:tailEnd len="med" w="med" type="triangle"/>
          </a:ln>
        </p:spPr>
      </p:cxnSp>
      <p:sp>
        <p:nvSpPr>
          <p:cNvPr id="2899" name="Google Shape;2899;p148"/>
          <p:cNvSpPr/>
          <p:nvPr/>
        </p:nvSpPr>
        <p:spPr>
          <a:xfrm>
            <a:off x="4297723" y="3333947"/>
            <a:ext cx="24900" cy="249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148"/>
          <p:cNvSpPr/>
          <p:nvPr/>
        </p:nvSpPr>
        <p:spPr>
          <a:xfrm>
            <a:off x="2687346" y="2599439"/>
            <a:ext cx="24900" cy="249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148"/>
          <p:cNvSpPr/>
          <p:nvPr/>
        </p:nvSpPr>
        <p:spPr>
          <a:xfrm>
            <a:off x="3106260" y="2599439"/>
            <a:ext cx="24900" cy="249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148"/>
          <p:cNvSpPr/>
          <p:nvPr/>
        </p:nvSpPr>
        <p:spPr>
          <a:xfrm>
            <a:off x="3581372" y="2599439"/>
            <a:ext cx="24900" cy="249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148"/>
          <p:cNvSpPr/>
          <p:nvPr/>
        </p:nvSpPr>
        <p:spPr>
          <a:xfrm>
            <a:off x="4302263" y="2599439"/>
            <a:ext cx="24900" cy="249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04" name="Google Shape;2904;p148"/>
          <p:cNvPicPr preferRelativeResize="0"/>
          <p:nvPr/>
        </p:nvPicPr>
        <p:blipFill>
          <a:blip r:embed="rId3">
            <a:alphaModFix/>
          </a:blip>
          <a:stretch>
            <a:fillRect/>
          </a:stretch>
        </p:blipFill>
        <p:spPr>
          <a:xfrm rot="-5400000">
            <a:off x="3136525" y="4071940"/>
            <a:ext cx="395280" cy="318423"/>
          </a:xfrm>
          <a:prstGeom prst="rect">
            <a:avLst/>
          </a:prstGeom>
          <a:noFill/>
          <a:ln>
            <a:noFill/>
          </a:ln>
        </p:spPr>
      </p:pic>
      <p:cxnSp>
        <p:nvCxnSpPr>
          <p:cNvPr id="2905" name="Google Shape;2905;p148"/>
          <p:cNvCxnSpPr/>
          <p:nvPr/>
        </p:nvCxnSpPr>
        <p:spPr>
          <a:xfrm rot="-5400000">
            <a:off x="3320320" y="2894948"/>
            <a:ext cx="538800" cy="0"/>
          </a:xfrm>
          <a:prstGeom prst="straightConnector1">
            <a:avLst/>
          </a:prstGeom>
          <a:noFill/>
          <a:ln cap="flat" cmpd="sng" w="9525">
            <a:solidFill>
              <a:schemeClr val="lt2"/>
            </a:solidFill>
            <a:prstDash val="dash"/>
            <a:round/>
            <a:headEnd len="med" w="med" type="none"/>
            <a:tailEnd len="med" w="med" type="triangle"/>
          </a:ln>
        </p:spPr>
      </p:cxnSp>
      <p:sp>
        <p:nvSpPr>
          <p:cNvPr id="2906" name="Google Shape;2906;p148"/>
          <p:cNvSpPr/>
          <p:nvPr/>
        </p:nvSpPr>
        <p:spPr>
          <a:xfrm>
            <a:off x="3575116" y="3329407"/>
            <a:ext cx="24900" cy="249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07" name="Google Shape;2907;p148"/>
          <p:cNvCxnSpPr/>
          <p:nvPr/>
        </p:nvCxnSpPr>
        <p:spPr>
          <a:xfrm rot="-5400000">
            <a:off x="2846921" y="2894948"/>
            <a:ext cx="538800" cy="0"/>
          </a:xfrm>
          <a:prstGeom prst="straightConnector1">
            <a:avLst/>
          </a:prstGeom>
          <a:noFill/>
          <a:ln cap="flat" cmpd="sng" w="9525">
            <a:solidFill>
              <a:schemeClr val="lt2"/>
            </a:solidFill>
            <a:prstDash val="dash"/>
            <a:round/>
            <a:headEnd len="med" w="med" type="none"/>
            <a:tailEnd len="med" w="med" type="triangle"/>
          </a:ln>
        </p:spPr>
      </p:cxnSp>
      <p:sp>
        <p:nvSpPr>
          <p:cNvPr id="2908" name="Google Shape;2908;p148"/>
          <p:cNvSpPr/>
          <p:nvPr/>
        </p:nvSpPr>
        <p:spPr>
          <a:xfrm>
            <a:off x="3101719" y="3329407"/>
            <a:ext cx="24900" cy="249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09" name="Google Shape;2909;p148"/>
          <p:cNvCxnSpPr/>
          <p:nvPr/>
        </p:nvCxnSpPr>
        <p:spPr>
          <a:xfrm rot="-5400000">
            <a:off x="2428006" y="2894948"/>
            <a:ext cx="538800" cy="0"/>
          </a:xfrm>
          <a:prstGeom prst="straightConnector1">
            <a:avLst/>
          </a:prstGeom>
          <a:noFill/>
          <a:ln cap="flat" cmpd="sng" w="9525">
            <a:solidFill>
              <a:schemeClr val="lt2"/>
            </a:solidFill>
            <a:prstDash val="dash"/>
            <a:round/>
            <a:headEnd len="med" w="med" type="none"/>
            <a:tailEnd len="med" w="med" type="triangle"/>
          </a:ln>
        </p:spPr>
      </p:cxnSp>
      <p:sp>
        <p:nvSpPr>
          <p:cNvPr id="2910" name="Google Shape;2910;p148"/>
          <p:cNvSpPr/>
          <p:nvPr/>
        </p:nvSpPr>
        <p:spPr>
          <a:xfrm>
            <a:off x="2682805" y="3329407"/>
            <a:ext cx="24900" cy="249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11" name="Google Shape;2911;p148"/>
          <p:cNvCxnSpPr/>
          <p:nvPr/>
        </p:nvCxnSpPr>
        <p:spPr>
          <a:xfrm flipH="1" rot="10800000">
            <a:off x="4316868" y="3108333"/>
            <a:ext cx="154500" cy="222900"/>
          </a:xfrm>
          <a:prstGeom prst="straightConnector1">
            <a:avLst/>
          </a:prstGeom>
          <a:noFill/>
          <a:ln cap="flat" cmpd="sng" w="9525">
            <a:solidFill>
              <a:schemeClr val="lt2"/>
            </a:solidFill>
            <a:prstDash val="dash"/>
            <a:round/>
            <a:headEnd len="med" w="med" type="none"/>
            <a:tailEnd len="med" w="med" type="triangle"/>
          </a:ln>
        </p:spPr>
      </p:cxnSp>
      <p:cxnSp>
        <p:nvCxnSpPr>
          <p:cNvPr id="2912" name="Google Shape;2912;p148"/>
          <p:cNvCxnSpPr/>
          <p:nvPr/>
        </p:nvCxnSpPr>
        <p:spPr>
          <a:xfrm rot="10800000">
            <a:off x="4477582" y="2880508"/>
            <a:ext cx="0" cy="86400"/>
          </a:xfrm>
          <a:prstGeom prst="straightConnector1">
            <a:avLst/>
          </a:prstGeom>
          <a:noFill/>
          <a:ln cap="flat" cmpd="sng" w="9525">
            <a:solidFill>
              <a:srgbClr val="FFFF00"/>
            </a:solidFill>
            <a:prstDash val="solid"/>
            <a:round/>
            <a:headEnd len="med" w="med" type="none"/>
            <a:tailEnd len="med" w="med" type="none"/>
          </a:ln>
        </p:spPr>
      </p:cxnSp>
      <p:cxnSp>
        <p:nvCxnSpPr>
          <p:cNvPr id="2913" name="Google Shape;2913;p148"/>
          <p:cNvCxnSpPr/>
          <p:nvPr/>
        </p:nvCxnSpPr>
        <p:spPr>
          <a:xfrm flipH="1" rot="10800000">
            <a:off x="3600519" y="3108333"/>
            <a:ext cx="154500" cy="222900"/>
          </a:xfrm>
          <a:prstGeom prst="straightConnector1">
            <a:avLst/>
          </a:prstGeom>
          <a:noFill/>
          <a:ln cap="flat" cmpd="sng" w="9525">
            <a:solidFill>
              <a:schemeClr val="lt2"/>
            </a:solidFill>
            <a:prstDash val="dash"/>
            <a:round/>
            <a:headEnd len="med" w="med" type="none"/>
            <a:tailEnd len="med" w="med" type="triangle"/>
          </a:ln>
        </p:spPr>
      </p:cxnSp>
      <p:cxnSp>
        <p:nvCxnSpPr>
          <p:cNvPr id="2914" name="Google Shape;2914;p148"/>
          <p:cNvCxnSpPr/>
          <p:nvPr/>
        </p:nvCxnSpPr>
        <p:spPr>
          <a:xfrm rot="10800000">
            <a:off x="3761233" y="2880508"/>
            <a:ext cx="0" cy="86400"/>
          </a:xfrm>
          <a:prstGeom prst="straightConnector1">
            <a:avLst/>
          </a:prstGeom>
          <a:noFill/>
          <a:ln cap="flat" cmpd="sng" w="9525">
            <a:solidFill>
              <a:srgbClr val="FFFF00"/>
            </a:solidFill>
            <a:prstDash val="solid"/>
            <a:round/>
            <a:headEnd len="med" w="med" type="none"/>
            <a:tailEnd len="med" w="med" type="none"/>
          </a:ln>
        </p:spPr>
      </p:cxnSp>
      <p:cxnSp>
        <p:nvCxnSpPr>
          <p:cNvPr id="2915" name="Google Shape;2915;p148"/>
          <p:cNvCxnSpPr/>
          <p:nvPr/>
        </p:nvCxnSpPr>
        <p:spPr>
          <a:xfrm flipH="1" rot="10800000">
            <a:off x="3120868" y="3108333"/>
            <a:ext cx="154500" cy="222900"/>
          </a:xfrm>
          <a:prstGeom prst="straightConnector1">
            <a:avLst/>
          </a:prstGeom>
          <a:noFill/>
          <a:ln cap="flat" cmpd="sng" w="9525">
            <a:solidFill>
              <a:schemeClr val="lt2"/>
            </a:solidFill>
            <a:prstDash val="dash"/>
            <a:round/>
            <a:headEnd len="med" w="med" type="none"/>
            <a:tailEnd len="med" w="med" type="triangle"/>
          </a:ln>
        </p:spPr>
      </p:cxnSp>
      <p:cxnSp>
        <p:nvCxnSpPr>
          <p:cNvPr id="2916" name="Google Shape;2916;p148"/>
          <p:cNvCxnSpPr/>
          <p:nvPr/>
        </p:nvCxnSpPr>
        <p:spPr>
          <a:xfrm rot="10800000">
            <a:off x="3281583" y="2880508"/>
            <a:ext cx="0" cy="86400"/>
          </a:xfrm>
          <a:prstGeom prst="straightConnector1">
            <a:avLst/>
          </a:prstGeom>
          <a:noFill/>
          <a:ln cap="flat" cmpd="sng" w="9525">
            <a:solidFill>
              <a:srgbClr val="FFFF00"/>
            </a:solidFill>
            <a:prstDash val="solid"/>
            <a:round/>
            <a:headEnd len="med" w="med" type="none"/>
            <a:tailEnd len="med" w="med" type="none"/>
          </a:ln>
        </p:spPr>
      </p:cxnSp>
      <p:cxnSp>
        <p:nvCxnSpPr>
          <p:cNvPr id="2917" name="Google Shape;2917;p148"/>
          <p:cNvCxnSpPr/>
          <p:nvPr/>
        </p:nvCxnSpPr>
        <p:spPr>
          <a:xfrm flipH="1" rot="10800000">
            <a:off x="2701955" y="3108333"/>
            <a:ext cx="154500" cy="222900"/>
          </a:xfrm>
          <a:prstGeom prst="straightConnector1">
            <a:avLst/>
          </a:prstGeom>
          <a:noFill/>
          <a:ln cap="flat" cmpd="sng" w="9525">
            <a:solidFill>
              <a:schemeClr val="lt2"/>
            </a:solidFill>
            <a:prstDash val="dash"/>
            <a:round/>
            <a:headEnd len="med" w="med" type="none"/>
            <a:tailEnd len="med" w="med" type="triangle"/>
          </a:ln>
        </p:spPr>
      </p:cxnSp>
      <p:cxnSp>
        <p:nvCxnSpPr>
          <p:cNvPr id="2918" name="Google Shape;2918;p148"/>
          <p:cNvCxnSpPr/>
          <p:nvPr/>
        </p:nvCxnSpPr>
        <p:spPr>
          <a:xfrm rot="10800000">
            <a:off x="2862670" y="2880508"/>
            <a:ext cx="0" cy="86400"/>
          </a:xfrm>
          <a:prstGeom prst="straightConnector1">
            <a:avLst/>
          </a:prstGeom>
          <a:noFill/>
          <a:ln cap="flat" cmpd="sng" w="9525">
            <a:solidFill>
              <a:srgbClr val="FFFF00"/>
            </a:solidFill>
            <a:prstDash val="solid"/>
            <a:round/>
            <a:headEnd len="med" w="med" type="none"/>
            <a:tailEnd len="med" w="med" type="none"/>
          </a:ln>
        </p:spPr>
      </p:cxnSp>
      <p:sp>
        <p:nvSpPr>
          <p:cNvPr id="2919" name="Google Shape;2919;p148"/>
          <p:cNvSpPr txBox="1"/>
          <p:nvPr/>
        </p:nvSpPr>
        <p:spPr>
          <a:xfrm>
            <a:off x="5278078" y="3328392"/>
            <a:ext cx="2913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4D</a:t>
            </a:r>
            <a:endParaRPr sz="600">
              <a:solidFill>
                <a:schemeClr val="dk2"/>
              </a:solidFill>
              <a:latin typeface="Inter"/>
              <a:ea typeface="Inter"/>
              <a:cs typeface="Inter"/>
              <a:sym typeface="Inter"/>
            </a:endParaRPr>
          </a:p>
        </p:txBody>
      </p:sp>
      <p:sp>
        <p:nvSpPr>
          <p:cNvPr id="2920" name="Google Shape;2920;p148"/>
          <p:cNvSpPr txBox="1"/>
          <p:nvPr/>
        </p:nvSpPr>
        <p:spPr>
          <a:xfrm>
            <a:off x="5280703" y="2590248"/>
            <a:ext cx="2913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lt2"/>
                </a:solidFill>
                <a:latin typeface="Inter"/>
                <a:ea typeface="Inter"/>
                <a:cs typeface="Inter"/>
                <a:sym typeface="Inter"/>
              </a:rPr>
              <a:t>4D</a:t>
            </a:r>
            <a:endParaRPr sz="600">
              <a:solidFill>
                <a:schemeClr val="lt2"/>
              </a:solidFill>
              <a:latin typeface="Inter"/>
              <a:ea typeface="Inter"/>
              <a:cs typeface="Inter"/>
              <a:sym typeface="Inter"/>
            </a:endParaRPr>
          </a:p>
        </p:txBody>
      </p:sp>
      <p:sp>
        <p:nvSpPr>
          <p:cNvPr id="2921" name="Google Shape;2921;p148"/>
          <p:cNvSpPr txBox="1"/>
          <p:nvPr/>
        </p:nvSpPr>
        <p:spPr>
          <a:xfrm>
            <a:off x="5280695" y="1851200"/>
            <a:ext cx="2952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accent1"/>
                </a:solidFill>
                <a:latin typeface="Inter"/>
                <a:ea typeface="Inter"/>
                <a:cs typeface="Inter"/>
                <a:sym typeface="Inter"/>
              </a:rPr>
              <a:t>4D</a:t>
            </a:r>
            <a:endParaRPr sz="600">
              <a:solidFill>
                <a:schemeClr val="accent1"/>
              </a:solidFill>
              <a:latin typeface="Inter"/>
              <a:ea typeface="Inter"/>
              <a:cs typeface="Inter"/>
              <a:sym typeface="Inter"/>
            </a:endParaRPr>
          </a:p>
        </p:txBody>
      </p:sp>
      <p:sp>
        <p:nvSpPr>
          <p:cNvPr id="2922" name="Google Shape;2922;p148"/>
          <p:cNvSpPr txBox="1"/>
          <p:nvPr/>
        </p:nvSpPr>
        <p:spPr>
          <a:xfrm>
            <a:off x="5004084" y="4062416"/>
            <a:ext cx="9018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FEFEF"/>
                </a:solidFill>
                <a:latin typeface="Inter"/>
                <a:ea typeface="Inter"/>
                <a:cs typeface="Inter"/>
                <a:sym typeface="Inter"/>
              </a:rPr>
              <a:t>Total: 44D</a:t>
            </a:r>
            <a:endParaRPr sz="1000">
              <a:solidFill>
                <a:srgbClr val="EFEFEF"/>
              </a:solidFill>
              <a:latin typeface="Inter"/>
              <a:ea typeface="Inter"/>
              <a:cs typeface="Inter"/>
              <a:sym typeface="Inter"/>
            </a:endParaRPr>
          </a:p>
        </p:txBody>
      </p:sp>
      <p:sp>
        <p:nvSpPr>
          <p:cNvPr id="2923" name="Google Shape;2923;p148"/>
          <p:cNvSpPr txBox="1"/>
          <p:nvPr/>
        </p:nvSpPr>
        <p:spPr>
          <a:xfrm>
            <a:off x="2629289" y="3400828"/>
            <a:ext cx="2952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0</a:t>
            </a:r>
            <a:endParaRPr sz="600">
              <a:solidFill>
                <a:schemeClr val="dk2"/>
              </a:solidFill>
              <a:latin typeface="Inter"/>
              <a:ea typeface="Inter"/>
              <a:cs typeface="Inter"/>
              <a:sym typeface="Inter"/>
            </a:endParaRPr>
          </a:p>
        </p:txBody>
      </p:sp>
      <p:sp>
        <p:nvSpPr>
          <p:cNvPr id="2924" name="Google Shape;2924;p148"/>
          <p:cNvSpPr txBox="1"/>
          <p:nvPr/>
        </p:nvSpPr>
        <p:spPr>
          <a:xfrm>
            <a:off x="3014706" y="3400828"/>
            <a:ext cx="2952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1</a:t>
            </a:r>
            <a:endParaRPr sz="600">
              <a:solidFill>
                <a:schemeClr val="dk2"/>
              </a:solidFill>
              <a:latin typeface="Inter"/>
              <a:ea typeface="Inter"/>
              <a:cs typeface="Inter"/>
              <a:sym typeface="Inter"/>
            </a:endParaRPr>
          </a:p>
        </p:txBody>
      </p:sp>
      <p:sp>
        <p:nvSpPr>
          <p:cNvPr id="2925" name="Google Shape;2925;p148"/>
          <p:cNvSpPr txBox="1"/>
          <p:nvPr/>
        </p:nvSpPr>
        <p:spPr>
          <a:xfrm>
            <a:off x="3415459" y="3400828"/>
            <a:ext cx="2952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2</a:t>
            </a:r>
            <a:endParaRPr sz="600">
              <a:solidFill>
                <a:schemeClr val="dk2"/>
              </a:solidFill>
              <a:latin typeface="Inter"/>
              <a:ea typeface="Inter"/>
              <a:cs typeface="Inter"/>
              <a:sym typeface="Inter"/>
            </a:endParaRPr>
          </a:p>
        </p:txBody>
      </p:sp>
      <p:sp>
        <p:nvSpPr>
          <p:cNvPr id="2926" name="Google Shape;2926;p148"/>
          <p:cNvSpPr txBox="1"/>
          <p:nvPr/>
        </p:nvSpPr>
        <p:spPr>
          <a:xfrm>
            <a:off x="4111934" y="3400828"/>
            <a:ext cx="2952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N</a:t>
            </a:r>
            <a:endParaRPr sz="600">
              <a:solidFill>
                <a:schemeClr val="dk2"/>
              </a:solidFill>
              <a:latin typeface="Inter"/>
              <a:ea typeface="Inter"/>
              <a:cs typeface="Inter"/>
              <a:sym typeface="Inter"/>
            </a:endParaRPr>
          </a:p>
        </p:txBody>
      </p:sp>
      <p:sp>
        <p:nvSpPr>
          <p:cNvPr id="2927" name="Google Shape;2927;p148"/>
          <p:cNvSpPr txBox="1"/>
          <p:nvPr/>
        </p:nvSpPr>
        <p:spPr>
          <a:xfrm>
            <a:off x="3868268" y="2736218"/>
            <a:ext cx="349500" cy="2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Inter"/>
                <a:ea typeface="Inter"/>
                <a:cs typeface="Inter"/>
                <a:sym typeface="Inter"/>
              </a:rPr>
              <a:t>...</a:t>
            </a:r>
            <a:endParaRPr>
              <a:solidFill>
                <a:schemeClr val="lt2"/>
              </a:solidFill>
              <a:latin typeface="Inter"/>
              <a:ea typeface="Inter"/>
              <a:cs typeface="Inter"/>
              <a:sym typeface="Inter"/>
            </a:endParaRPr>
          </a:p>
        </p:txBody>
      </p:sp>
      <p:sp>
        <p:nvSpPr>
          <p:cNvPr id="2928" name="Google Shape;2928;p148"/>
          <p:cNvSpPr txBox="1"/>
          <p:nvPr/>
        </p:nvSpPr>
        <p:spPr>
          <a:xfrm>
            <a:off x="1174783" y="3865543"/>
            <a:ext cx="15804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Inter"/>
                <a:ea typeface="Inter"/>
                <a:cs typeface="Inter"/>
                <a:sym typeface="Inter"/>
              </a:rPr>
              <a:t>Camera Rays</a:t>
            </a:r>
            <a:endParaRPr sz="800">
              <a:solidFill>
                <a:schemeClr val="dk2"/>
              </a:solidFill>
              <a:latin typeface="Inter"/>
              <a:ea typeface="Inter"/>
              <a:cs typeface="Inter"/>
              <a:sym typeface="Inter"/>
            </a:endParaRPr>
          </a:p>
        </p:txBody>
      </p:sp>
      <p:sp>
        <p:nvSpPr>
          <p:cNvPr id="2929" name="Google Shape;2929;p148"/>
          <p:cNvSpPr txBox="1"/>
          <p:nvPr/>
        </p:nvSpPr>
        <p:spPr>
          <a:xfrm>
            <a:off x="1158165" y="3126785"/>
            <a:ext cx="1226100" cy="42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2"/>
                </a:solidFill>
                <a:latin typeface="Inter"/>
                <a:ea typeface="Inter"/>
                <a:cs typeface="Inter"/>
                <a:sym typeface="Inter"/>
              </a:rPr>
              <a:t>First Scatter Event</a:t>
            </a:r>
            <a:endParaRPr sz="800">
              <a:solidFill>
                <a:schemeClr val="lt2"/>
              </a:solidFill>
              <a:latin typeface="Inter"/>
              <a:ea typeface="Inter"/>
              <a:cs typeface="Inter"/>
              <a:sym typeface="Inter"/>
            </a:endParaRPr>
          </a:p>
        </p:txBody>
      </p:sp>
      <p:sp>
        <p:nvSpPr>
          <p:cNvPr id="2930" name="Google Shape;2930;p148"/>
          <p:cNvSpPr txBox="1"/>
          <p:nvPr/>
        </p:nvSpPr>
        <p:spPr>
          <a:xfrm>
            <a:off x="1151431" y="2389562"/>
            <a:ext cx="1882800" cy="2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Inter"/>
                <a:ea typeface="Inter"/>
                <a:cs typeface="Inter"/>
                <a:sym typeface="Inter"/>
              </a:rPr>
              <a:t>Second Scatter Event</a:t>
            </a:r>
            <a:endParaRPr sz="800">
              <a:solidFill>
                <a:schemeClr val="accent1"/>
              </a:solidFill>
              <a:latin typeface="Inter"/>
              <a:ea typeface="Inter"/>
              <a:cs typeface="Inter"/>
              <a:sym typeface="Inter"/>
            </a:endParaRPr>
          </a:p>
        </p:txBody>
      </p:sp>
      <p:cxnSp>
        <p:nvCxnSpPr>
          <p:cNvPr id="2931" name="Google Shape;2931;p148"/>
          <p:cNvCxnSpPr/>
          <p:nvPr/>
        </p:nvCxnSpPr>
        <p:spPr>
          <a:xfrm rot="10800000">
            <a:off x="3010765" y="3859324"/>
            <a:ext cx="372900" cy="230700"/>
          </a:xfrm>
          <a:prstGeom prst="straightConnector1">
            <a:avLst/>
          </a:prstGeom>
          <a:noFill/>
          <a:ln cap="flat" cmpd="sng" w="9525">
            <a:solidFill>
              <a:schemeClr val="dk2"/>
            </a:solidFill>
            <a:prstDash val="solid"/>
            <a:round/>
            <a:headEnd len="med" w="med" type="none"/>
            <a:tailEnd len="med" w="med" type="none"/>
          </a:ln>
        </p:spPr>
      </p:cxnSp>
      <p:cxnSp>
        <p:nvCxnSpPr>
          <p:cNvPr id="2932" name="Google Shape;2932;p148"/>
          <p:cNvCxnSpPr/>
          <p:nvPr/>
        </p:nvCxnSpPr>
        <p:spPr>
          <a:xfrm rot="10800000">
            <a:off x="3247765" y="3854824"/>
            <a:ext cx="135900" cy="235200"/>
          </a:xfrm>
          <a:prstGeom prst="straightConnector1">
            <a:avLst/>
          </a:prstGeom>
          <a:noFill/>
          <a:ln cap="flat" cmpd="sng" w="9525">
            <a:solidFill>
              <a:schemeClr val="dk2"/>
            </a:solidFill>
            <a:prstDash val="solid"/>
            <a:round/>
            <a:headEnd len="med" w="med" type="none"/>
            <a:tailEnd len="med" w="med" type="none"/>
          </a:ln>
        </p:spPr>
      </p:cxnSp>
      <p:cxnSp>
        <p:nvCxnSpPr>
          <p:cNvPr id="2933" name="Google Shape;2933;p148"/>
          <p:cNvCxnSpPr/>
          <p:nvPr/>
        </p:nvCxnSpPr>
        <p:spPr>
          <a:xfrm flipH="1" rot="10800000">
            <a:off x="3383665" y="3852424"/>
            <a:ext cx="137100" cy="237600"/>
          </a:xfrm>
          <a:prstGeom prst="straightConnector1">
            <a:avLst/>
          </a:prstGeom>
          <a:noFill/>
          <a:ln cap="flat" cmpd="sng" w="9525">
            <a:solidFill>
              <a:schemeClr val="dk2"/>
            </a:solidFill>
            <a:prstDash val="solid"/>
            <a:round/>
            <a:headEnd len="med" w="med" type="none"/>
            <a:tailEnd len="med" w="med" type="none"/>
          </a:ln>
        </p:spPr>
      </p:cxnSp>
      <p:cxnSp>
        <p:nvCxnSpPr>
          <p:cNvPr id="2934" name="Google Shape;2934;p148"/>
          <p:cNvCxnSpPr/>
          <p:nvPr/>
        </p:nvCxnSpPr>
        <p:spPr>
          <a:xfrm flipH="1" rot="10800000">
            <a:off x="3383665" y="3857824"/>
            <a:ext cx="402300" cy="232200"/>
          </a:xfrm>
          <a:prstGeom prst="straightConnector1">
            <a:avLst/>
          </a:prstGeom>
          <a:noFill/>
          <a:ln cap="flat" cmpd="sng" w="9525">
            <a:solidFill>
              <a:schemeClr val="dk2"/>
            </a:solidFill>
            <a:prstDash val="solid"/>
            <a:round/>
            <a:headEnd len="med" w="med" type="none"/>
            <a:tailEnd len="med" w="med" type="none"/>
          </a:ln>
        </p:spPr>
      </p:cxnSp>
      <p:cxnSp>
        <p:nvCxnSpPr>
          <p:cNvPr id="2935" name="Google Shape;2935;p148"/>
          <p:cNvCxnSpPr/>
          <p:nvPr/>
        </p:nvCxnSpPr>
        <p:spPr>
          <a:xfrm rot="10800000">
            <a:off x="2696185" y="3164870"/>
            <a:ext cx="0" cy="172500"/>
          </a:xfrm>
          <a:prstGeom prst="straightConnector1">
            <a:avLst/>
          </a:prstGeom>
          <a:noFill/>
          <a:ln cap="flat" cmpd="sng" w="9525">
            <a:solidFill>
              <a:schemeClr val="lt2"/>
            </a:solidFill>
            <a:prstDash val="solid"/>
            <a:round/>
            <a:headEnd len="med" w="med" type="none"/>
            <a:tailEnd len="med" w="med" type="none"/>
          </a:ln>
        </p:spPr>
      </p:cxnSp>
      <p:sp>
        <p:nvSpPr>
          <p:cNvPr id="2936" name="Google Shape;2936;p148"/>
          <p:cNvSpPr txBox="1"/>
          <p:nvPr/>
        </p:nvSpPr>
        <p:spPr>
          <a:xfrm>
            <a:off x="3803842" y="3721516"/>
            <a:ext cx="4023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Inter"/>
                <a:ea typeface="Inter"/>
                <a:cs typeface="Inter"/>
                <a:sym typeface="Inter"/>
              </a:rPr>
              <a:t>DOF</a:t>
            </a:r>
            <a:endParaRPr sz="800">
              <a:solidFill>
                <a:schemeClr val="dk2"/>
              </a:solidFill>
              <a:latin typeface="Inter"/>
              <a:ea typeface="Inter"/>
              <a:cs typeface="Inter"/>
              <a:sym typeface="Inter"/>
            </a:endParaRPr>
          </a:p>
        </p:txBody>
      </p:sp>
      <p:sp>
        <p:nvSpPr>
          <p:cNvPr id="2937" name="Google Shape;2937;p148"/>
          <p:cNvSpPr/>
          <p:nvPr/>
        </p:nvSpPr>
        <p:spPr>
          <a:xfrm>
            <a:off x="2905786" y="3792447"/>
            <a:ext cx="940200" cy="153300"/>
          </a:xfrm>
          <a:prstGeom prst="can">
            <a:avLst>
              <a:gd fmla="val 25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38" name="Google Shape;2938;p148"/>
          <p:cNvCxnSpPr/>
          <p:nvPr/>
        </p:nvCxnSpPr>
        <p:spPr>
          <a:xfrm rot="10800000">
            <a:off x="3115099" y="3164870"/>
            <a:ext cx="0" cy="172500"/>
          </a:xfrm>
          <a:prstGeom prst="straightConnector1">
            <a:avLst/>
          </a:prstGeom>
          <a:noFill/>
          <a:ln cap="flat" cmpd="sng" w="9525">
            <a:solidFill>
              <a:schemeClr val="lt2"/>
            </a:solidFill>
            <a:prstDash val="solid"/>
            <a:round/>
            <a:headEnd len="med" w="med" type="none"/>
            <a:tailEnd len="med" w="med" type="none"/>
          </a:ln>
        </p:spPr>
      </p:cxnSp>
      <p:cxnSp>
        <p:nvCxnSpPr>
          <p:cNvPr id="2939" name="Google Shape;2939;p148"/>
          <p:cNvCxnSpPr/>
          <p:nvPr/>
        </p:nvCxnSpPr>
        <p:spPr>
          <a:xfrm rot="10800000">
            <a:off x="3590211" y="3164870"/>
            <a:ext cx="0" cy="172500"/>
          </a:xfrm>
          <a:prstGeom prst="straightConnector1">
            <a:avLst/>
          </a:prstGeom>
          <a:noFill/>
          <a:ln cap="flat" cmpd="sng" w="9525">
            <a:solidFill>
              <a:schemeClr val="lt2"/>
            </a:solidFill>
            <a:prstDash val="solid"/>
            <a:round/>
            <a:headEnd len="med" w="med" type="none"/>
            <a:tailEnd len="med" w="med" type="none"/>
          </a:ln>
        </p:spPr>
      </p:cxnSp>
      <p:cxnSp>
        <p:nvCxnSpPr>
          <p:cNvPr id="2940" name="Google Shape;2940;p148"/>
          <p:cNvCxnSpPr/>
          <p:nvPr/>
        </p:nvCxnSpPr>
        <p:spPr>
          <a:xfrm rot="10800000">
            <a:off x="4312817" y="3164870"/>
            <a:ext cx="0" cy="172500"/>
          </a:xfrm>
          <a:prstGeom prst="straightConnector1">
            <a:avLst/>
          </a:prstGeom>
          <a:noFill/>
          <a:ln cap="flat" cmpd="sng" w="9525">
            <a:solidFill>
              <a:schemeClr val="lt2"/>
            </a:solidFill>
            <a:prstDash val="solid"/>
            <a:round/>
            <a:headEnd len="med" w="med" type="none"/>
            <a:tailEnd len="med" w="med" type="none"/>
          </a:ln>
        </p:spPr>
      </p:cxnSp>
      <p:sp>
        <p:nvSpPr>
          <p:cNvPr id="2941" name="Google Shape;2941;p148"/>
          <p:cNvSpPr txBox="1"/>
          <p:nvPr/>
        </p:nvSpPr>
        <p:spPr>
          <a:xfrm>
            <a:off x="3662246" y="3111176"/>
            <a:ext cx="809100" cy="20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2"/>
                </a:solidFill>
                <a:latin typeface="Inter"/>
                <a:ea typeface="Inter"/>
                <a:cs typeface="Inter"/>
                <a:sym typeface="Inter"/>
              </a:rPr>
              <a:t>BSDF P</a:t>
            </a:r>
            <a:r>
              <a:rPr lang="en" sz="800">
                <a:solidFill>
                  <a:schemeClr val="lt2"/>
                </a:solidFill>
                <a:latin typeface="Inter"/>
                <a:ea typeface="Inter"/>
                <a:cs typeface="Inter"/>
                <a:sym typeface="Inter"/>
              </a:rPr>
              <a:t>ick*</a:t>
            </a:r>
            <a:endParaRPr sz="800">
              <a:solidFill>
                <a:schemeClr val="lt2"/>
              </a:solidFill>
              <a:latin typeface="Inter"/>
              <a:ea typeface="Inter"/>
              <a:cs typeface="Inter"/>
              <a:sym typeface="Inter"/>
            </a:endParaRPr>
          </a:p>
        </p:txBody>
      </p:sp>
      <p:cxnSp>
        <p:nvCxnSpPr>
          <p:cNvPr id="2942" name="Google Shape;2942;p148"/>
          <p:cNvCxnSpPr/>
          <p:nvPr/>
        </p:nvCxnSpPr>
        <p:spPr>
          <a:xfrm rot="10800000">
            <a:off x="4520160" y="2848727"/>
            <a:ext cx="0" cy="86400"/>
          </a:xfrm>
          <a:prstGeom prst="straightConnector1">
            <a:avLst/>
          </a:prstGeom>
          <a:noFill/>
          <a:ln cap="flat" cmpd="sng" w="9525">
            <a:solidFill>
              <a:srgbClr val="FFFF00"/>
            </a:solidFill>
            <a:prstDash val="solid"/>
            <a:round/>
            <a:headEnd len="med" w="med" type="none"/>
            <a:tailEnd len="med" w="med" type="none"/>
          </a:ln>
        </p:spPr>
      </p:cxnSp>
      <p:cxnSp>
        <p:nvCxnSpPr>
          <p:cNvPr id="2943" name="Google Shape;2943;p148"/>
          <p:cNvCxnSpPr/>
          <p:nvPr/>
        </p:nvCxnSpPr>
        <p:spPr>
          <a:xfrm rot="10800000">
            <a:off x="3803811" y="2848727"/>
            <a:ext cx="0" cy="86400"/>
          </a:xfrm>
          <a:prstGeom prst="straightConnector1">
            <a:avLst/>
          </a:prstGeom>
          <a:noFill/>
          <a:ln cap="flat" cmpd="sng" w="9525">
            <a:solidFill>
              <a:srgbClr val="FFFF00"/>
            </a:solidFill>
            <a:prstDash val="solid"/>
            <a:round/>
            <a:headEnd len="med" w="med" type="none"/>
            <a:tailEnd len="med" w="med" type="none"/>
          </a:ln>
        </p:spPr>
      </p:cxnSp>
      <p:cxnSp>
        <p:nvCxnSpPr>
          <p:cNvPr id="2944" name="Google Shape;2944;p148"/>
          <p:cNvCxnSpPr/>
          <p:nvPr/>
        </p:nvCxnSpPr>
        <p:spPr>
          <a:xfrm rot="10800000">
            <a:off x="3324160" y="2848727"/>
            <a:ext cx="0" cy="86400"/>
          </a:xfrm>
          <a:prstGeom prst="straightConnector1">
            <a:avLst/>
          </a:prstGeom>
          <a:noFill/>
          <a:ln cap="flat" cmpd="sng" w="9525">
            <a:solidFill>
              <a:srgbClr val="FFFF00"/>
            </a:solidFill>
            <a:prstDash val="solid"/>
            <a:round/>
            <a:headEnd len="med" w="med" type="none"/>
            <a:tailEnd len="med" w="med" type="none"/>
          </a:ln>
        </p:spPr>
      </p:cxnSp>
      <p:cxnSp>
        <p:nvCxnSpPr>
          <p:cNvPr id="2945" name="Google Shape;2945;p148"/>
          <p:cNvCxnSpPr/>
          <p:nvPr/>
        </p:nvCxnSpPr>
        <p:spPr>
          <a:xfrm rot="10800000">
            <a:off x="2905247" y="2848727"/>
            <a:ext cx="0" cy="86400"/>
          </a:xfrm>
          <a:prstGeom prst="straightConnector1">
            <a:avLst/>
          </a:prstGeom>
          <a:noFill/>
          <a:ln cap="flat" cmpd="sng" w="9525">
            <a:solidFill>
              <a:srgbClr val="FFFF00"/>
            </a:solidFill>
            <a:prstDash val="solid"/>
            <a:round/>
            <a:headEnd len="med" w="med" type="none"/>
            <a:tailEnd len="med" w="med" type="none"/>
          </a:ln>
        </p:spPr>
      </p:cxnSp>
      <p:cxnSp>
        <p:nvCxnSpPr>
          <p:cNvPr id="2946" name="Google Shape;2946;p148"/>
          <p:cNvCxnSpPr/>
          <p:nvPr/>
        </p:nvCxnSpPr>
        <p:spPr>
          <a:xfrm rot="10800000">
            <a:off x="2849443" y="2937254"/>
            <a:ext cx="0" cy="172500"/>
          </a:xfrm>
          <a:prstGeom prst="straightConnector1">
            <a:avLst/>
          </a:prstGeom>
          <a:noFill/>
          <a:ln cap="flat" cmpd="sng" w="9525">
            <a:solidFill>
              <a:srgbClr val="FFFF00"/>
            </a:solidFill>
            <a:prstDash val="solid"/>
            <a:round/>
            <a:headEnd len="med" w="med" type="none"/>
            <a:tailEnd len="med" w="med" type="none"/>
          </a:ln>
        </p:spPr>
      </p:cxnSp>
      <p:cxnSp>
        <p:nvCxnSpPr>
          <p:cNvPr id="2947" name="Google Shape;2947;p148"/>
          <p:cNvCxnSpPr/>
          <p:nvPr/>
        </p:nvCxnSpPr>
        <p:spPr>
          <a:xfrm rot="10800000">
            <a:off x="3268357" y="2937254"/>
            <a:ext cx="0" cy="172500"/>
          </a:xfrm>
          <a:prstGeom prst="straightConnector1">
            <a:avLst/>
          </a:prstGeom>
          <a:noFill/>
          <a:ln cap="flat" cmpd="sng" w="9525">
            <a:solidFill>
              <a:srgbClr val="FFFF00"/>
            </a:solidFill>
            <a:prstDash val="solid"/>
            <a:round/>
            <a:headEnd len="med" w="med" type="none"/>
            <a:tailEnd len="med" w="med" type="none"/>
          </a:ln>
        </p:spPr>
      </p:cxnSp>
      <p:cxnSp>
        <p:nvCxnSpPr>
          <p:cNvPr id="2948" name="Google Shape;2948;p148"/>
          <p:cNvCxnSpPr/>
          <p:nvPr/>
        </p:nvCxnSpPr>
        <p:spPr>
          <a:xfrm rot="10800000">
            <a:off x="3743469" y="2937254"/>
            <a:ext cx="0" cy="172500"/>
          </a:xfrm>
          <a:prstGeom prst="straightConnector1">
            <a:avLst/>
          </a:prstGeom>
          <a:noFill/>
          <a:ln cap="flat" cmpd="sng" w="9525">
            <a:solidFill>
              <a:srgbClr val="FFFF00"/>
            </a:solidFill>
            <a:prstDash val="solid"/>
            <a:round/>
            <a:headEnd len="med" w="med" type="none"/>
            <a:tailEnd len="med" w="med" type="none"/>
          </a:ln>
        </p:spPr>
      </p:cxnSp>
      <p:cxnSp>
        <p:nvCxnSpPr>
          <p:cNvPr id="2949" name="Google Shape;2949;p148"/>
          <p:cNvCxnSpPr/>
          <p:nvPr/>
        </p:nvCxnSpPr>
        <p:spPr>
          <a:xfrm rot="10800000">
            <a:off x="4466076" y="2937254"/>
            <a:ext cx="0" cy="172500"/>
          </a:xfrm>
          <a:prstGeom prst="straightConnector1">
            <a:avLst/>
          </a:prstGeom>
          <a:noFill/>
          <a:ln cap="flat" cmpd="sng" w="9525">
            <a:solidFill>
              <a:srgbClr val="FFFF00"/>
            </a:solidFill>
            <a:prstDash val="solid"/>
            <a:round/>
            <a:headEnd len="med" w="med" type="none"/>
            <a:tailEnd len="med" w="med" type="none"/>
          </a:ln>
        </p:spPr>
      </p:cxnSp>
      <p:sp>
        <p:nvSpPr>
          <p:cNvPr id="2950" name="Google Shape;2950;p148"/>
          <p:cNvSpPr txBox="1"/>
          <p:nvPr/>
        </p:nvSpPr>
        <p:spPr>
          <a:xfrm>
            <a:off x="4417750" y="2872813"/>
            <a:ext cx="671700" cy="20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00"/>
                </a:solidFill>
                <a:latin typeface="Inter"/>
                <a:ea typeface="Inter"/>
                <a:cs typeface="Inter"/>
                <a:sym typeface="Inter"/>
              </a:rPr>
              <a:t>Light Pick</a:t>
            </a:r>
            <a:endParaRPr sz="800">
              <a:solidFill>
                <a:srgbClr val="FFFF00"/>
              </a:solidFill>
              <a:latin typeface="Inter"/>
              <a:ea typeface="Inter"/>
              <a:cs typeface="Inter"/>
              <a:sym typeface="Inter"/>
            </a:endParaRPr>
          </a:p>
        </p:txBody>
      </p:sp>
      <p:cxnSp>
        <p:nvCxnSpPr>
          <p:cNvPr id="2951" name="Google Shape;2951;p148"/>
          <p:cNvCxnSpPr/>
          <p:nvPr/>
        </p:nvCxnSpPr>
        <p:spPr>
          <a:xfrm rot="-5400000">
            <a:off x="4065275" y="2187340"/>
            <a:ext cx="494100" cy="0"/>
          </a:xfrm>
          <a:prstGeom prst="straightConnector1">
            <a:avLst/>
          </a:prstGeom>
          <a:noFill/>
          <a:ln cap="flat" cmpd="sng" w="9525">
            <a:solidFill>
              <a:schemeClr val="accent1"/>
            </a:solidFill>
            <a:prstDash val="dash"/>
            <a:round/>
            <a:headEnd len="med" w="med" type="none"/>
            <a:tailEnd len="med" w="med" type="triangle"/>
          </a:ln>
        </p:spPr>
      </p:cxnSp>
      <p:cxnSp>
        <p:nvCxnSpPr>
          <p:cNvPr id="2952" name="Google Shape;2952;p148"/>
          <p:cNvCxnSpPr/>
          <p:nvPr/>
        </p:nvCxnSpPr>
        <p:spPr>
          <a:xfrm rot="-5400000">
            <a:off x="3342664" y="2187340"/>
            <a:ext cx="494100" cy="0"/>
          </a:xfrm>
          <a:prstGeom prst="straightConnector1">
            <a:avLst/>
          </a:prstGeom>
          <a:noFill/>
          <a:ln cap="flat" cmpd="sng" w="9525">
            <a:solidFill>
              <a:schemeClr val="accent1"/>
            </a:solidFill>
            <a:prstDash val="dash"/>
            <a:round/>
            <a:headEnd len="med" w="med" type="none"/>
            <a:tailEnd len="med" w="med" type="triangle"/>
          </a:ln>
        </p:spPr>
      </p:cxnSp>
      <p:cxnSp>
        <p:nvCxnSpPr>
          <p:cNvPr id="2953" name="Google Shape;2953;p148"/>
          <p:cNvCxnSpPr/>
          <p:nvPr/>
        </p:nvCxnSpPr>
        <p:spPr>
          <a:xfrm rot="-5400000">
            <a:off x="2869266" y="2187340"/>
            <a:ext cx="494100" cy="0"/>
          </a:xfrm>
          <a:prstGeom prst="straightConnector1">
            <a:avLst/>
          </a:prstGeom>
          <a:noFill/>
          <a:ln cap="flat" cmpd="sng" w="9525">
            <a:solidFill>
              <a:schemeClr val="accent1"/>
            </a:solidFill>
            <a:prstDash val="dash"/>
            <a:round/>
            <a:headEnd len="med" w="med" type="none"/>
            <a:tailEnd len="med" w="med" type="triangle"/>
          </a:ln>
        </p:spPr>
      </p:cxnSp>
      <p:cxnSp>
        <p:nvCxnSpPr>
          <p:cNvPr id="2954" name="Google Shape;2954;p148"/>
          <p:cNvCxnSpPr/>
          <p:nvPr/>
        </p:nvCxnSpPr>
        <p:spPr>
          <a:xfrm rot="-5400000">
            <a:off x="2450350" y="2187340"/>
            <a:ext cx="494100" cy="0"/>
          </a:xfrm>
          <a:prstGeom prst="straightConnector1">
            <a:avLst/>
          </a:prstGeom>
          <a:noFill/>
          <a:ln cap="flat" cmpd="sng" w="9525">
            <a:solidFill>
              <a:schemeClr val="accent1"/>
            </a:solidFill>
            <a:prstDash val="dash"/>
            <a:round/>
            <a:headEnd len="med" w="med" type="none"/>
            <a:tailEnd len="med" w="med" type="triangle"/>
          </a:ln>
        </p:spPr>
      </p:cxnSp>
      <p:cxnSp>
        <p:nvCxnSpPr>
          <p:cNvPr id="2955" name="Google Shape;2955;p148"/>
          <p:cNvCxnSpPr/>
          <p:nvPr/>
        </p:nvCxnSpPr>
        <p:spPr>
          <a:xfrm flipH="1" rot="10800000">
            <a:off x="4316868" y="2378366"/>
            <a:ext cx="154500" cy="222900"/>
          </a:xfrm>
          <a:prstGeom prst="straightConnector1">
            <a:avLst/>
          </a:prstGeom>
          <a:noFill/>
          <a:ln cap="flat" cmpd="sng" w="9525">
            <a:solidFill>
              <a:schemeClr val="accent1"/>
            </a:solidFill>
            <a:prstDash val="dash"/>
            <a:round/>
            <a:headEnd len="med" w="med" type="none"/>
            <a:tailEnd len="med" w="med" type="triangle"/>
          </a:ln>
        </p:spPr>
      </p:cxnSp>
      <p:cxnSp>
        <p:nvCxnSpPr>
          <p:cNvPr id="2956" name="Google Shape;2956;p148"/>
          <p:cNvCxnSpPr/>
          <p:nvPr/>
        </p:nvCxnSpPr>
        <p:spPr>
          <a:xfrm rot="10800000">
            <a:off x="4477582" y="2150541"/>
            <a:ext cx="0" cy="86400"/>
          </a:xfrm>
          <a:prstGeom prst="straightConnector1">
            <a:avLst/>
          </a:prstGeom>
          <a:noFill/>
          <a:ln cap="flat" cmpd="sng" w="9525">
            <a:solidFill>
              <a:srgbClr val="FFFF00"/>
            </a:solidFill>
            <a:prstDash val="solid"/>
            <a:round/>
            <a:headEnd len="med" w="med" type="none"/>
            <a:tailEnd len="med" w="med" type="none"/>
          </a:ln>
        </p:spPr>
      </p:cxnSp>
      <p:cxnSp>
        <p:nvCxnSpPr>
          <p:cNvPr id="2957" name="Google Shape;2957;p148"/>
          <p:cNvCxnSpPr/>
          <p:nvPr/>
        </p:nvCxnSpPr>
        <p:spPr>
          <a:xfrm flipH="1" rot="10800000">
            <a:off x="3600519" y="2378366"/>
            <a:ext cx="154500" cy="222900"/>
          </a:xfrm>
          <a:prstGeom prst="straightConnector1">
            <a:avLst/>
          </a:prstGeom>
          <a:noFill/>
          <a:ln cap="flat" cmpd="sng" w="9525">
            <a:solidFill>
              <a:schemeClr val="accent1"/>
            </a:solidFill>
            <a:prstDash val="dash"/>
            <a:round/>
            <a:headEnd len="med" w="med" type="none"/>
            <a:tailEnd len="med" w="med" type="triangle"/>
          </a:ln>
        </p:spPr>
      </p:cxnSp>
      <p:cxnSp>
        <p:nvCxnSpPr>
          <p:cNvPr id="2958" name="Google Shape;2958;p148"/>
          <p:cNvCxnSpPr/>
          <p:nvPr/>
        </p:nvCxnSpPr>
        <p:spPr>
          <a:xfrm rot="10800000">
            <a:off x="3761233" y="2150541"/>
            <a:ext cx="0" cy="86400"/>
          </a:xfrm>
          <a:prstGeom prst="straightConnector1">
            <a:avLst/>
          </a:prstGeom>
          <a:noFill/>
          <a:ln cap="flat" cmpd="sng" w="9525">
            <a:solidFill>
              <a:srgbClr val="FFFF00"/>
            </a:solidFill>
            <a:prstDash val="solid"/>
            <a:round/>
            <a:headEnd len="med" w="med" type="none"/>
            <a:tailEnd len="med" w="med" type="none"/>
          </a:ln>
        </p:spPr>
      </p:cxnSp>
      <p:cxnSp>
        <p:nvCxnSpPr>
          <p:cNvPr id="2959" name="Google Shape;2959;p148"/>
          <p:cNvCxnSpPr/>
          <p:nvPr/>
        </p:nvCxnSpPr>
        <p:spPr>
          <a:xfrm flipH="1" rot="10800000">
            <a:off x="3120868" y="2378366"/>
            <a:ext cx="154500" cy="222900"/>
          </a:xfrm>
          <a:prstGeom prst="straightConnector1">
            <a:avLst/>
          </a:prstGeom>
          <a:noFill/>
          <a:ln cap="flat" cmpd="sng" w="9525">
            <a:solidFill>
              <a:schemeClr val="accent1"/>
            </a:solidFill>
            <a:prstDash val="dash"/>
            <a:round/>
            <a:headEnd len="med" w="med" type="none"/>
            <a:tailEnd len="med" w="med" type="triangle"/>
          </a:ln>
        </p:spPr>
      </p:cxnSp>
      <p:cxnSp>
        <p:nvCxnSpPr>
          <p:cNvPr id="2960" name="Google Shape;2960;p148"/>
          <p:cNvCxnSpPr/>
          <p:nvPr/>
        </p:nvCxnSpPr>
        <p:spPr>
          <a:xfrm rot="10800000">
            <a:off x="3281583" y="2150541"/>
            <a:ext cx="0" cy="86400"/>
          </a:xfrm>
          <a:prstGeom prst="straightConnector1">
            <a:avLst/>
          </a:prstGeom>
          <a:noFill/>
          <a:ln cap="flat" cmpd="sng" w="9525">
            <a:solidFill>
              <a:srgbClr val="FFFF00"/>
            </a:solidFill>
            <a:prstDash val="solid"/>
            <a:round/>
            <a:headEnd len="med" w="med" type="none"/>
            <a:tailEnd len="med" w="med" type="none"/>
          </a:ln>
        </p:spPr>
      </p:cxnSp>
      <p:cxnSp>
        <p:nvCxnSpPr>
          <p:cNvPr id="2961" name="Google Shape;2961;p148"/>
          <p:cNvCxnSpPr/>
          <p:nvPr/>
        </p:nvCxnSpPr>
        <p:spPr>
          <a:xfrm flipH="1" rot="10800000">
            <a:off x="2701955" y="2378366"/>
            <a:ext cx="154500" cy="222900"/>
          </a:xfrm>
          <a:prstGeom prst="straightConnector1">
            <a:avLst/>
          </a:prstGeom>
          <a:noFill/>
          <a:ln cap="flat" cmpd="sng" w="9525">
            <a:solidFill>
              <a:schemeClr val="accent1"/>
            </a:solidFill>
            <a:prstDash val="dash"/>
            <a:round/>
            <a:headEnd len="med" w="med" type="none"/>
            <a:tailEnd len="med" w="med" type="triangle"/>
          </a:ln>
        </p:spPr>
      </p:cxnSp>
      <p:cxnSp>
        <p:nvCxnSpPr>
          <p:cNvPr id="2962" name="Google Shape;2962;p148"/>
          <p:cNvCxnSpPr/>
          <p:nvPr/>
        </p:nvCxnSpPr>
        <p:spPr>
          <a:xfrm rot="10800000">
            <a:off x="2862670" y="2150541"/>
            <a:ext cx="0" cy="86400"/>
          </a:xfrm>
          <a:prstGeom prst="straightConnector1">
            <a:avLst/>
          </a:prstGeom>
          <a:noFill/>
          <a:ln cap="flat" cmpd="sng" w="9525">
            <a:solidFill>
              <a:srgbClr val="FFFF00"/>
            </a:solidFill>
            <a:prstDash val="solid"/>
            <a:round/>
            <a:headEnd len="med" w="med" type="none"/>
            <a:tailEnd len="med" w="med" type="none"/>
          </a:ln>
        </p:spPr>
      </p:cxnSp>
      <p:sp>
        <p:nvSpPr>
          <p:cNvPr id="2963" name="Google Shape;2963;p148"/>
          <p:cNvSpPr txBox="1"/>
          <p:nvPr/>
        </p:nvSpPr>
        <p:spPr>
          <a:xfrm>
            <a:off x="3868268" y="2006251"/>
            <a:ext cx="349500" cy="2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Inter"/>
                <a:ea typeface="Inter"/>
                <a:cs typeface="Inter"/>
                <a:sym typeface="Inter"/>
              </a:rPr>
              <a:t>...</a:t>
            </a:r>
            <a:endParaRPr>
              <a:solidFill>
                <a:schemeClr val="accent1"/>
              </a:solidFill>
              <a:latin typeface="Inter"/>
              <a:ea typeface="Inter"/>
              <a:cs typeface="Inter"/>
              <a:sym typeface="Inter"/>
            </a:endParaRPr>
          </a:p>
        </p:txBody>
      </p:sp>
      <p:cxnSp>
        <p:nvCxnSpPr>
          <p:cNvPr id="2964" name="Google Shape;2964;p148"/>
          <p:cNvCxnSpPr/>
          <p:nvPr/>
        </p:nvCxnSpPr>
        <p:spPr>
          <a:xfrm rot="10800000">
            <a:off x="2696185" y="2434903"/>
            <a:ext cx="0" cy="172500"/>
          </a:xfrm>
          <a:prstGeom prst="straightConnector1">
            <a:avLst/>
          </a:prstGeom>
          <a:noFill/>
          <a:ln cap="flat" cmpd="sng" w="9525">
            <a:solidFill>
              <a:schemeClr val="accent1"/>
            </a:solidFill>
            <a:prstDash val="solid"/>
            <a:round/>
            <a:headEnd len="med" w="med" type="none"/>
            <a:tailEnd len="med" w="med" type="none"/>
          </a:ln>
        </p:spPr>
      </p:cxnSp>
      <p:cxnSp>
        <p:nvCxnSpPr>
          <p:cNvPr id="2965" name="Google Shape;2965;p148"/>
          <p:cNvCxnSpPr/>
          <p:nvPr/>
        </p:nvCxnSpPr>
        <p:spPr>
          <a:xfrm rot="10800000">
            <a:off x="3115099" y="2434903"/>
            <a:ext cx="0" cy="172500"/>
          </a:xfrm>
          <a:prstGeom prst="straightConnector1">
            <a:avLst/>
          </a:prstGeom>
          <a:noFill/>
          <a:ln cap="flat" cmpd="sng" w="9525">
            <a:solidFill>
              <a:schemeClr val="accent1"/>
            </a:solidFill>
            <a:prstDash val="solid"/>
            <a:round/>
            <a:headEnd len="med" w="med" type="none"/>
            <a:tailEnd len="med" w="med" type="none"/>
          </a:ln>
        </p:spPr>
      </p:cxnSp>
      <p:cxnSp>
        <p:nvCxnSpPr>
          <p:cNvPr id="2966" name="Google Shape;2966;p148"/>
          <p:cNvCxnSpPr/>
          <p:nvPr/>
        </p:nvCxnSpPr>
        <p:spPr>
          <a:xfrm rot="10800000">
            <a:off x="3590211" y="2434903"/>
            <a:ext cx="0" cy="172500"/>
          </a:xfrm>
          <a:prstGeom prst="straightConnector1">
            <a:avLst/>
          </a:prstGeom>
          <a:noFill/>
          <a:ln cap="flat" cmpd="sng" w="9525">
            <a:solidFill>
              <a:schemeClr val="accent1"/>
            </a:solidFill>
            <a:prstDash val="solid"/>
            <a:round/>
            <a:headEnd len="med" w="med" type="none"/>
            <a:tailEnd len="med" w="med" type="none"/>
          </a:ln>
        </p:spPr>
      </p:cxnSp>
      <p:cxnSp>
        <p:nvCxnSpPr>
          <p:cNvPr id="2967" name="Google Shape;2967;p148"/>
          <p:cNvCxnSpPr/>
          <p:nvPr/>
        </p:nvCxnSpPr>
        <p:spPr>
          <a:xfrm rot="10800000">
            <a:off x="4312817" y="2434903"/>
            <a:ext cx="0" cy="172500"/>
          </a:xfrm>
          <a:prstGeom prst="straightConnector1">
            <a:avLst/>
          </a:prstGeom>
          <a:noFill/>
          <a:ln cap="flat" cmpd="sng" w="9525">
            <a:solidFill>
              <a:schemeClr val="accent1"/>
            </a:solidFill>
            <a:prstDash val="solid"/>
            <a:round/>
            <a:headEnd len="med" w="med" type="none"/>
            <a:tailEnd len="med" w="med" type="none"/>
          </a:ln>
        </p:spPr>
      </p:cxnSp>
      <p:cxnSp>
        <p:nvCxnSpPr>
          <p:cNvPr id="2968" name="Google Shape;2968;p148"/>
          <p:cNvCxnSpPr/>
          <p:nvPr/>
        </p:nvCxnSpPr>
        <p:spPr>
          <a:xfrm rot="10800000">
            <a:off x="4520160" y="2118760"/>
            <a:ext cx="0" cy="86400"/>
          </a:xfrm>
          <a:prstGeom prst="straightConnector1">
            <a:avLst/>
          </a:prstGeom>
          <a:noFill/>
          <a:ln cap="flat" cmpd="sng" w="9525">
            <a:solidFill>
              <a:srgbClr val="FFFF00"/>
            </a:solidFill>
            <a:prstDash val="solid"/>
            <a:round/>
            <a:headEnd len="med" w="med" type="none"/>
            <a:tailEnd len="med" w="med" type="none"/>
          </a:ln>
        </p:spPr>
      </p:cxnSp>
      <p:cxnSp>
        <p:nvCxnSpPr>
          <p:cNvPr id="2969" name="Google Shape;2969;p148"/>
          <p:cNvCxnSpPr/>
          <p:nvPr/>
        </p:nvCxnSpPr>
        <p:spPr>
          <a:xfrm rot="10800000">
            <a:off x="3803811" y="2118760"/>
            <a:ext cx="0" cy="86400"/>
          </a:xfrm>
          <a:prstGeom prst="straightConnector1">
            <a:avLst/>
          </a:prstGeom>
          <a:noFill/>
          <a:ln cap="flat" cmpd="sng" w="9525">
            <a:solidFill>
              <a:srgbClr val="FFFF00"/>
            </a:solidFill>
            <a:prstDash val="solid"/>
            <a:round/>
            <a:headEnd len="med" w="med" type="none"/>
            <a:tailEnd len="med" w="med" type="none"/>
          </a:ln>
        </p:spPr>
      </p:cxnSp>
      <p:cxnSp>
        <p:nvCxnSpPr>
          <p:cNvPr id="2970" name="Google Shape;2970;p148"/>
          <p:cNvCxnSpPr/>
          <p:nvPr/>
        </p:nvCxnSpPr>
        <p:spPr>
          <a:xfrm rot="10800000">
            <a:off x="3324160" y="2118760"/>
            <a:ext cx="0" cy="86400"/>
          </a:xfrm>
          <a:prstGeom prst="straightConnector1">
            <a:avLst/>
          </a:prstGeom>
          <a:noFill/>
          <a:ln cap="flat" cmpd="sng" w="9525">
            <a:solidFill>
              <a:srgbClr val="FFFF00"/>
            </a:solidFill>
            <a:prstDash val="solid"/>
            <a:round/>
            <a:headEnd len="med" w="med" type="none"/>
            <a:tailEnd len="med" w="med" type="none"/>
          </a:ln>
        </p:spPr>
      </p:cxnSp>
      <p:cxnSp>
        <p:nvCxnSpPr>
          <p:cNvPr id="2971" name="Google Shape;2971;p148"/>
          <p:cNvCxnSpPr/>
          <p:nvPr/>
        </p:nvCxnSpPr>
        <p:spPr>
          <a:xfrm rot="10800000">
            <a:off x="2905247" y="2118760"/>
            <a:ext cx="0" cy="86400"/>
          </a:xfrm>
          <a:prstGeom prst="straightConnector1">
            <a:avLst/>
          </a:prstGeom>
          <a:noFill/>
          <a:ln cap="flat" cmpd="sng" w="9525">
            <a:solidFill>
              <a:srgbClr val="FFFF00"/>
            </a:solidFill>
            <a:prstDash val="solid"/>
            <a:round/>
            <a:headEnd len="med" w="med" type="none"/>
            <a:tailEnd len="med" w="med" type="none"/>
          </a:ln>
        </p:spPr>
      </p:cxnSp>
      <p:cxnSp>
        <p:nvCxnSpPr>
          <p:cNvPr id="2972" name="Google Shape;2972;p148"/>
          <p:cNvCxnSpPr/>
          <p:nvPr/>
        </p:nvCxnSpPr>
        <p:spPr>
          <a:xfrm rot="10800000">
            <a:off x="2849443" y="2207287"/>
            <a:ext cx="0" cy="172500"/>
          </a:xfrm>
          <a:prstGeom prst="straightConnector1">
            <a:avLst/>
          </a:prstGeom>
          <a:noFill/>
          <a:ln cap="flat" cmpd="sng" w="9525">
            <a:solidFill>
              <a:srgbClr val="FFFF00"/>
            </a:solidFill>
            <a:prstDash val="solid"/>
            <a:round/>
            <a:headEnd len="med" w="med" type="none"/>
            <a:tailEnd len="med" w="med" type="none"/>
          </a:ln>
        </p:spPr>
      </p:cxnSp>
      <p:cxnSp>
        <p:nvCxnSpPr>
          <p:cNvPr id="2973" name="Google Shape;2973;p148"/>
          <p:cNvCxnSpPr/>
          <p:nvPr/>
        </p:nvCxnSpPr>
        <p:spPr>
          <a:xfrm rot="10800000">
            <a:off x="3268357" y="2207287"/>
            <a:ext cx="0" cy="172500"/>
          </a:xfrm>
          <a:prstGeom prst="straightConnector1">
            <a:avLst/>
          </a:prstGeom>
          <a:noFill/>
          <a:ln cap="flat" cmpd="sng" w="9525">
            <a:solidFill>
              <a:srgbClr val="FFFF00"/>
            </a:solidFill>
            <a:prstDash val="solid"/>
            <a:round/>
            <a:headEnd len="med" w="med" type="none"/>
            <a:tailEnd len="med" w="med" type="none"/>
          </a:ln>
        </p:spPr>
      </p:cxnSp>
      <p:cxnSp>
        <p:nvCxnSpPr>
          <p:cNvPr id="2974" name="Google Shape;2974;p148"/>
          <p:cNvCxnSpPr/>
          <p:nvPr/>
        </p:nvCxnSpPr>
        <p:spPr>
          <a:xfrm rot="10800000">
            <a:off x="3743469" y="2207287"/>
            <a:ext cx="0" cy="172500"/>
          </a:xfrm>
          <a:prstGeom prst="straightConnector1">
            <a:avLst/>
          </a:prstGeom>
          <a:noFill/>
          <a:ln cap="flat" cmpd="sng" w="9525">
            <a:solidFill>
              <a:srgbClr val="FFFF00"/>
            </a:solidFill>
            <a:prstDash val="solid"/>
            <a:round/>
            <a:headEnd len="med" w="med" type="none"/>
            <a:tailEnd len="med" w="med" type="none"/>
          </a:ln>
        </p:spPr>
      </p:cxnSp>
      <p:cxnSp>
        <p:nvCxnSpPr>
          <p:cNvPr id="2975" name="Google Shape;2975;p148"/>
          <p:cNvCxnSpPr/>
          <p:nvPr/>
        </p:nvCxnSpPr>
        <p:spPr>
          <a:xfrm rot="10800000">
            <a:off x="4466076" y="2207287"/>
            <a:ext cx="0" cy="172500"/>
          </a:xfrm>
          <a:prstGeom prst="straightConnector1">
            <a:avLst/>
          </a:prstGeom>
          <a:noFill/>
          <a:ln cap="flat" cmpd="sng" w="9525">
            <a:solidFill>
              <a:srgbClr val="FFFF00"/>
            </a:solidFill>
            <a:prstDash val="solid"/>
            <a:round/>
            <a:headEnd len="med" w="med" type="none"/>
            <a:tailEnd len="med" w="med" type="none"/>
          </a:ln>
        </p:spPr>
      </p:cxnSp>
      <p:pic>
        <p:nvPicPr>
          <p:cNvPr id="2976" name="Google Shape;2976;p148"/>
          <p:cNvPicPr preferRelativeResize="0"/>
          <p:nvPr/>
        </p:nvPicPr>
        <p:blipFill rotWithShape="1">
          <a:blip r:embed="rId4">
            <a:alphaModFix/>
          </a:blip>
          <a:srcRect b="0" l="0" r="0" t="0"/>
          <a:stretch/>
        </p:blipFill>
        <p:spPr>
          <a:xfrm>
            <a:off x="5123086" y="3504657"/>
            <a:ext cx="395273" cy="395270"/>
          </a:xfrm>
          <a:prstGeom prst="rect">
            <a:avLst/>
          </a:prstGeom>
          <a:noFill/>
          <a:ln>
            <a:noFill/>
          </a:ln>
        </p:spPr>
      </p:pic>
      <p:pic>
        <p:nvPicPr>
          <p:cNvPr id="2977" name="Google Shape;2977;p148"/>
          <p:cNvPicPr preferRelativeResize="0"/>
          <p:nvPr/>
        </p:nvPicPr>
        <p:blipFill rotWithShape="1">
          <a:blip r:embed="rId5">
            <a:alphaModFix/>
          </a:blip>
          <a:srcRect b="0" l="0" r="0" t="0"/>
          <a:stretch/>
        </p:blipFill>
        <p:spPr>
          <a:xfrm>
            <a:off x="5309844" y="3644295"/>
            <a:ext cx="395273" cy="395270"/>
          </a:xfrm>
          <a:prstGeom prst="rect">
            <a:avLst/>
          </a:prstGeom>
          <a:noFill/>
          <a:ln>
            <a:noFill/>
          </a:ln>
        </p:spPr>
      </p:pic>
      <p:pic>
        <p:nvPicPr>
          <p:cNvPr id="2978" name="Google Shape;2978;p148"/>
          <p:cNvPicPr preferRelativeResize="0"/>
          <p:nvPr/>
        </p:nvPicPr>
        <p:blipFill rotWithShape="1">
          <a:blip r:embed="rId6">
            <a:alphaModFix/>
          </a:blip>
          <a:srcRect b="0" l="0" r="0" t="0"/>
          <a:stretch/>
        </p:blipFill>
        <p:spPr>
          <a:xfrm>
            <a:off x="5123089" y="2769808"/>
            <a:ext cx="395273" cy="395270"/>
          </a:xfrm>
          <a:prstGeom prst="rect">
            <a:avLst/>
          </a:prstGeom>
          <a:noFill/>
          <a:ln>
            <a:noFill/>
          </a:ln>
        </p:spPr>
      </p:pic>
      <p:pic>
        <p:nvPicPr>
          <p:cNvPr id="2979" name="Google Shape;2979;p148"/>
          <p:cNvPicPr preferRelativeResize="0"/>
          <p:nvPr/>
        </p:nvPicPr>
        <p:blipFill rotWithShape="1">
          <a:blip r:embed="rId6">
            <a:alphaModFix/>
          </a:blip>
          <a:srcRect b="0" l="0" r="0" t="0"/>
          <a:stretch/>
        </p:blipFill>
        <p:spPr>
          <a:xfrm>
            <a:off x="5289968" y="2909445"/>
            <a:ext cx="395273" cy="395270"/>
          </a:xfrm>
          <a:prstGeom prst="rect">
            <a:avLst/>
          </a:prstGeom>
          <a:noFill/>
          <a:ln>
            <a:noFill/>
          </a:ln>
        </p:spPr>
      </p:pic>
      <p:pic>
        <p:nvPicPr>
          <p:cNvPr id="2980" name="Google Shape;2980;p148"/>
          <p:cNvPicPr preferRelativeResize="0"/>
          <p:nvPr/>
        </p:nvPicPr>
        <p:blipFill rotWithShape="1">
          <a:blip r:embed="rId4">
            <a:alphaModFix/>
          </a:blip>
          <a:srcRect b="0" l="0" r="0" t="0"/>
          <a:stretch/>
        </p:blipFill>
        <p:spPr>
          <a:xfrm>
            <a:off x="5123776" y="2028082"/>
            <a:ext cx="395273" cy="395270"/>
          </a:xfrm>
          <a:prstGeom prst="rect">
            <a:avLst/>
          </a:prstGeom>
          <a:noFill/>
          <a:ln>
            <a:noFill/>
          </a:ln>
        </p:spPr>
      </p:pic>
      <p:pic>
        <p:nvPicPr>
          <p:cNvPr id="2981" name="Google Shape;2981;p148"/>
          <p:cNvPicPr preferRelativeResize="0"/>
          <p:nvPr/>
        </p:nvPicPr>
        <p:blipFill rotWithShape="1">
          <a:blip r:embed="rId7">
            <a:alphaModFix/>
          </a:blip>
          <a:srcRect b="0" l="0" r="0" t="0"/>
          <a:stretch/>
        </p:blipFill>
        <p:spPr>
          <a:xfrm>
            <a:off x="5298627" y="2167719"/>
            <a:ext cx="395273" cy="395270"/>
          </a:xfrm>
          <a:prstGeom prst="rect">
            <a:avLst/>
          </a:prstGeom>
          <a:noFill/>
          <a:ln>
            <a:noFill/>
          </a:ln>
        </p:spPr>
      </p:pic>
      <p:sp>
        <p:nvSpPr>
          <p:cNvPr id="2982" name="Google Shape;2982;p148"/>
          <p:cNvSpPr txBox="1"/>
          <p:nvPr/>
        </p:nvSpPr>
        <p:spPr>
          <a:xfrm>
            <a:off x="6357500" y="3582766"/>
            <a:ext cx="1704600" cy="6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EFEFEF"/>
                </a:solidFill>
                <a:latin typeface="Inter"/>
                <a:ea typeface="Inter"/>
                <a:cs typeface="Inter"/>
                <a:sym typeface="Inter"/>
              </a:rPr>
              <a:t>*or Random Walk SSS:</a:t>
            </a:r>
            <a:br>
              <a:rPr lang="en" sz="1100">
                <a:solidFill>
                  <a:srgbClr val="EFEFEF"/>
                </a:solidFill>
                <a:latin typeface="Inter"/>
                <a:ea typeface="Inter"/>
                <a:cs typeface="Inter"/>
                <a:sym typeface="Inter"/>
              </a:rPr>
            </a:br>
            <a:r>
              <a:rPr lang="en" sz="1100">
                <a:solidFill>
                  <a:srgbClr val="EFEFEF"/>
                </a:solidFill>
                <a:latin typeface="Inter"/>
                <a:ea typeface="Inter"/>
                <a:cs typeface="Inter"/>
                <a:sym typeface="Inter"/>
              </a:rPr>
              <a:t>     </a:t>
            </a:r>
            <a:r>
              <a:rPr lang="en" sz="1100">
                <a:solidFill>
                  <a:srgbClr val="CCCCCC"/>
                </a:solidFill>
                <a:latin typeface="Inter"/>
                <a:ea typeface="Inter"/>
                <a:cs typeface="Inter"/>
                <a:sym typeface="Inter"/>
              </a:rPr>
              <a:t>using up to 64D!</a:t>
            </a:r>
            <a:endParaRPr sz="1100">
              <a:solidFill>
                <a:srgbClr val="CCCCCC"/>
              </a:solidFill>
              <a:latin typeface="Inter"/>
              <a:ea typeface="Inter"/>
              <a:cs typeface="Inter"/>
              <a:sym typeface="Inter"/>
            </a:endParaRPr>
          </a:p>
        </p:txBody>
      </p:sp>
      <p:pic>
        <p:nvPicPr>
          <p:cNvPr id="2983" name="Google Shape;2983;p148"/>
          <p:cNvPicPr preferRelativeResize="0"/>
          <p:nvPr/>
        </p:nvPicPr>
        <p:blipFill>
          <a:blip r:embed="rId8">
            <a:alphaModFix/>
          </a:blip>
          <a:stretch>
            <a:fillRect/>
          </a:stretch>
        </p:blipFill>
        <p:spPr>
          <a:xfrm>
            <a:off x="6408884" y="1471916"/>
            <a:ext cx="1546724" cy="2176025"/>
          </a:xfrm>
          <a:prstGeom prst="rect">
            <a:avLst/>
          </a:prstGeom>
          <a:noFill/>
          <a:ln>
            <a:noFill/>
          </a:ln>
        </p:spPr>
      </p:pic>
      <p:cxnSp>
        <p:nvCxnSpPr>
          <p:cNvPr id="2984" name="Google Shape;2984;p148"/>
          <p:cNvCxnSpPr/>
          <p:nvPr/>
        </p:nvCxnSpPr>
        <p:spPr>
          <a:xfrm flipH="1" rot="10800000">
            <a:off x="6705639" y="3285647"/>
            <a:ext cx="168600" cy="243300"/>
          </a:xfrm>
          <a:prstGeom prst="straightConnector1">
            <a:avLst/>
          </a:prstGeom>
          <a:noFill/>
          <a:ln cap="flat" cmpd="sng" w="9525">
            <a:solidFill>
              <a:srgbClr val="666666"/>
            </a:solidFill>
            <a:prstDash val="dash"/>
            <a:round/>
            <a:headEnd len="med" w="med" type="none"/>
            <a:tailEnd len="med" w="med" type="triangle"/>
          </a:ln>
        </p:spPr>
      </p:cxnSp>
      <p:cxnSp>
        <p:nvCxnSpPr>
          <p:cNvPr id="2985" name="Google Shape;2985;p148"/>
          <p:cNvCxnSpPr/>
          <p:nvPr/>
        </p:nvCxnSpPr>
        <p:spPr>
          <a:xfrm>
            <a:off x="6862994" y="3300347"/>
            <a:ext cx="442200" cy="73500"/>
          </a:xfrm>
          <a:prstGeom prst="straightConnector1">
            <a:avLst/>
          </a:prstGeom>
          <a:noFill/>
          <a:ln cap="flat" cmpd="sng" w="9525">
            <a:solidFill>
              <a:srgbClr val="666666"/>
            </a:solidFill>
            <a:prstDash val="dash"/>
            <a:round/>
            <a:headEnd len="med" w="med" type="none"/>
            <a:tailEnd len="med" w="med" type="triangle"/>
          </a:ln>
        </p:spPr>
      </p:cxnSp>
      <p:cxnSp>
        <p:nvCxnSpPr>
          <p:cNvPr id="2986" name="Google Shape;2986;p148"/>
          <p:cNvCxnSpPr/>
          <p:nvPr/>
        </p:nvCxnSpPr>
        <p:spPr>
          <a:xfrm rot="10800000">
            <a:off x="7186254" y="3056747"/>
            <a:ext cx="120600" cy="319800"/>
          </a:xfrm>
          <a:prstGeom prst="straightConnector1">
            <a:avLst/>
          </a:prstGeom>
          <a:noFill/>
          <a:ln cap="flat" cmpd="sng" w="9525">
            <a:solidFill>
              <a:srgbClr val="666666"/>
            </a:solidFill>
            <a:prstDash val="dash"/>
            <a:round/>
            <a:headEnd len="med" w="med" type="none"/>
            <a:tailEnd len="med" w="med" type="triangle"/>
          </a:ln>
        </p:spPr>
      </p:cxnSp>
      <p:cxnSp>
        <p:nvCxnSpPr>
          <p:cNvPr id="2987" name="Google Shape;2987;p148"/>
          <p:cNvCxnSpPr/>
          <p:nvPr/>
        </p:nvCxnSpPr>
        <p:spPr>
          <a:xfrm flipH="1" rot="10800000">
            <a:off x="7186254" y="2967646"/>
            <a:ext cx="406200" cy="99000"/>
          </a:xfrm>
          <a:prstGeom prst="straightConnector1">
            <a:avLst/>
          </a:prstGeom>
          <a:noFill/>
          <a:ln cap="flat" cmpd="sng" w="9525">
            <a:solidFill>
              <a:srgbClr val="666666"/>
            </a:solidFill>
            <a:prstDash val="dash"/>
            <a:round/>
            <a:headEnd len="med" w="med" type="none"/>
            <a:tailEnd len="med" w="med" type="triangle"/>
          </a:ln>
        </p:spPr>
      </p:cxnSp>
      <p:cxnSp>
        <p:nvCxnSpPr>
          <p:cNvPr id="2988" name="Google Shape;2988;p148"/>
          <p:cNvCxnSpPr/>
          <p:nvPr/>
        </p:nvCxnSpPr>
        <p:spPr>
          <a:xfrm rot="10800000">
            <a:off x="7057399" y="2655232"/>
            <a:ext cx="525900" cy="301800"/>
          </a:xfrm>
          <a:prstGeom prst="straightConnector1">
            <a:avLst/>
          </a:prstGeom>
          <a:noFill/>
          <a:ln cap="flat" cmpd="sng" w="9525">
            <a:solidFill>
              <a:srgbClr val="666666"/>
            </a:solidFill>
            <a:prstDash val="dash"/>
            <a:round/>
            <a:headEnd len="med" w="med" type="none"/>
            <a:tailEnd len="med" w="med" type="triangle"/>
          </a:ln>
        </p:spPr>
      </p:cxnSp>
      <p:cxnSp>
        <p:nvCxnSpPr>
          <p:cNvPr id="2989" name="Google Shape;2989;p148"/>
          <p:cNvCxnSpPr/>
          <p:nvPr/>
        </p:nvCxnSpPr>
        <p:spPr>
          <a:xfrm flipH="1" rot="10800000">
            <a:off x="7062359" y="2298587"/>
            <a:ext cx="29700" cy="365400"/>
          </a:xfrm>
          <a:prstGeom prst="straightConnector1">
            <a:avLst/>
          </a:prstGeom>
          <a:noFill/>
          <a:ln cap="flat" cmpd="sng" w="9525">
            <a:solidFill>
              <a:srgbClr val="666666"/>
            </a:solidFill>
            <a:prstDash val="dash"/>
            <a:round/>
            <a:headEnd len="med" w="med" type="none"/>
            <a:tailEnd len="med" w="med" type="triangle"/>
          </a:ln>
        </p:spPr>
      </p:cxnSp>
      <p:cxnSp>
        <p:nvCxnSpPr>
          <p:cNvPr id="2990" name="Google Shape;2990;p148"/>
          <p:cNvCxnSpPr/>
          <p:nvPr/>
        </p:nvCxnSpPr>
        <p:spPr>
          <a:xfrm flipH="1" rot="10800000">
            <a:off x="7092059" y="2293637"/>
            <a:ext cx="361800" cy="18300"/>
          </a:xfrm>
          <a:prstGeom prst="straightConnector1">
            <a:avLst/>
          </a:prstGeom>
          <a:noFill/>
          <a:ln cap="flat" cmpd="sng" w="9525">
            <a:solidFill>
              <a:srgbClr val="666666"/>
            </a:solidFill>
            <a:prstDash val="dash"/>
            <a:round/>
            <a:headEnd len="med" w="med" type="none"/>
            <a:tailEnd len="med" w="med" type="triangle"/>
          </a:ln>
        </p:spPr>
      </p:cxnSp>
      <p:cxnSp>
        <p:nvCxnSpPr>
          <p:cNvPr id="2991" name="Google Shape;2991;p148"/>
          <p:cNvCxnSpPr/>
          <p:nvPr/>
        </p:nvCxnSpPr>
        <p:spPr>
          <a:xfrm flipH="1" rot="10800000">
            <a:off x="7457749" y="2011037"/>
            <a:ext cx="70500" cy="282600"/>
          </a:xfrm>
          <a:prstGeom prst="straightConnector1">
            <a:avLst/>
          </a:prstGeom>
          <a:noFill/>
          <a:ln cap="flat" cmpd="sng" w="9525">
            <a:solidFill>
              <a:srgbClr val="666666"/>
            </a:solidFill>
            <a:prstDash val="dash"/>
            <a:round/>
            <a:headEnd len="med" w="med" type="none"/>
            <a:tailEnd len="med" w="med" type="triangle"/>
          </a:ln>
        </p:spPr>
      </p:cxnSp>
      <p:cxnSp>
        <p:nvCxnSpPr>
          <p:cNvPr id="2992" name="Google Shape;2992;p148"/>
          <p:cNvCxnSpPr/>
          <p:nvPr/>
        </p:nvCxnSpPr>
        <p:spPr>
          <a:xfrm>
            <a:off x="3470187" y="-584635"/>
            <a:ext cx="0" cy="4529100"/>
          </a:xfrm>
          <a:prstGeom prst="straightConnector1">
            <a:avLst/>
          </a:prstGeom>
          <a:noFill/>
          <a:ln cap="flat" cmpd="sng" w="9525">
            <a:solidFill>
              <a:schemeClr val="accent2"/>
            </a:solidFill>
            <a:prstDash val="solid"/>
            <a:round/>
            <a:headEnd len="med" w="med" type="none"/>
            <a:tailEnd len="med" w="med" type="none"/>
          </a:ln>
        </p:spPr>
      </p:cxnSp>
      <p:sp>
        <p:nvSpPr>
          <p:cNvPr id="2993" name="Google Shape;2993;p148"/>
          <p:cNvSpPr/>
          <p:nvPr/>
        </p:nvSpPr>
        <p:spPr>
          <a:xfrm>
            <a:off x="2687346" y="1664431"/>
            <a:ext cx="24900" cy="24900"/>
          </a:xfrm>
          <a:prstGeom prst="ellipse">
            <a:avLst/>
          </a:prstGeom>
          <a:solidFill>
            <a:schemeClr val="accen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148"/>
          <p:cNvSpPr/>
          <p:nvPr/>
        </p:nvSpPr>
        <p:spPr>
          <a:xfrm>
            <a:off x="3106260" y="1664431"/>
            <a:ext cx="24900" cy="24900"/>
          </a:xfrm>
          <a:prstGeom prst="ellipse">
            <a:avLst/>
          </a:prstGeom>
          <a:solidFill>
            <a:schemeClr val="accen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148"/>
          <p:cNvSpPr/>
          <p:nvPr/>
        </p:nvSpPr>
        <p:spPr>
          <a:xfrm>
            <a:off x="3581372" y="1664431"/>
            <a:ext cx="24900" cy="24900"/>
          </a:xfrm>
          <a:prstGeom prst="ellipse">
            <a:avLst/>
          </a:prstGeom>
          <a:solidFill>
            <a:schemeClr val="accen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148"/>
          <p:cNvSpPr/>
          <p:nvPr/>
        </p:nvSpPr>
        <p:spPr>
          <a:xfrm>
            <a:off x="4302263" y="1664431"/>
            <a:ext cx="24900" cy="24900"/>
          </a:xfrm>
          <a:prstGeom prst="ellipse">
            <a:avLst/>
          </a:prstGeom>
          <a:solidFill>
            <a:schemeClr val="accen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148"/>
          <p:cNvSpPr txBox="1"/>
          <p:nvPr/>
        </p:nvSpPr>
        <p:spPr>
          <a:xfrm>
            <a:off x="5280695" y="916191"/>
            <a:ext cx="2952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accent2"/>
                </a:solidFill>
                <a:latin typeface="Inter"/>
                <a:ea typeface="Inter"/>
                <a:cs typeface="Inter"/>
                <a:sym typeface="Inter"/>
              </a:rPr>
              <a:t>4D</a:t>
            </a:r>
            <a:endParaRPr sz="600">
              <a:solidFill>
                <a:schemeClr val="accent2"/>
              </a:solidFill>
              <a:latin typeface="Inter"/>
              <a:ea typeface="Inter"/>
              <a:cs typeface="Inter"/>
              <a:sym typeface="Inter"/>
            </a:endParaRPr>
          </a:p>
        </p:txBody>
      </p:sp>
      <p:sp>
        <p:nvSpPr>
          <p:cNvPr id="2998" name="Google Shape;2998;p148"/>
          <p:cNvSpPr txBox="1"/>
          <p:nvPr/>
        </p:nvSpPr>
        <p:spPr>
          <a:xfrm>
            <a:off x="1151431" y="1454553"/>
            <a:ext cx="1882800" cy="2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2"/>
                </a:solidFill>
                <a:latin typeface="Inter"/>
                <a:ea typeface="Inter"/>
                <a:cs typeface="Inter"/>
                <a:sym typeface="Inter"/>
              </a:rPr>
              <a:t>Tenth </a:t>
            </a:r>
            <a:r>
              <a:rPr lang="en" sz="800">
                <a:solidFill>
                  <a:schemeClr val="accent2"/>
                </a:solidFill>
                <a:latin typeface="Inter"/>
                <a:ea typeface="Inter"/>
                <a:cs typeface="Inter"/>
                <a:sym typeface="Inter"/>
              </a:rPr>
              <a:t>Scatter Event</a:t>
            </a:r>
            <a:endParaRPr sz="800">
              <a:solidFill>
                <a:schemeClr val="accent2"/>
              </a:solidFill>
              <a:latin typeface="Inter"/>
              <a:ea typeface="Inter"/>
              <a:cs typeface="Inter"/>
              <a:sym typeface="Inter"/>
            </a:endParaRPr>
          </a:p>
        </p:txBody>
      </p:sp>
      <p:cxnSp>
        <p:nvCxnSpPr>
          <p:cNvPr id="2999" name="Google Shape;2999;p148"/>
          <p:cNvCxnSpPr/>
          <p:nvPr/>
        </p:nvCxnSpPr>
        <p:spPr>
          <a:xfrm rot="-5400000">
            <a:off x="4097375" y="1284417"/>
            <a:ext cx="429900" cy="0"/>
          </a:xfrm>
          <a:prstGeom prst="straightConnector1">
            <a:avLst/>
          </a:prstGeom>
          <a:noFill/>
          <a:ln cap="flat" cmpd="sng" w="9525">
            <a:solidFill>
              <a:schemeClr val="accent2"/>
            </a:solidFill>
            <a:prstDash val="dash"/>
            <a:round/>
            <a:headEnd len="med" w="med" type="none"/>
            <a:tailEnd len="med" w="med" type="triangle"/>
          </a:ln>
        </p:spPr>
      </p:cxnSp>
      <p:cxnSp>
        <p:nvCxnSpPr>
          <p:cNvPr id="3000" name="Google Shape;3000;p148"/>
          <p:cNvCxnSpPr/>
          <p:nvPr/>
        </p:nvCxnSpPr>
        <p:spPr>
          <a:xfrm rot="-5400000">
            <a:off x="3374764" y="1284417"/>
            <a:ext cx="429900" cy="0"/>
          </a:xfrm>
          <a:prstGeom prst="straightConnector1">
            <a:avLst/>
          </a:prstGeom>
          <a:noFill/>
          <a:ln cap="flat" cmpd="sng" w="9525">
            <a:solidFill>
              <a:schemeClr val="accent2"/>
            </a:solidFill>
            <a:prstDash val="dash"/>
            <a:round/>
            <a:headEnd len="med" w="med" type="none"/>
            <a:tailEnd len="med" w="med" type="triangle"/>
          </a:ln>
        </p:spPr>
      </p:cxnSp>
      <p:cxnSp>
        <p:nvCxnSpPr>
          <p:cNvPr id="3001" name="Google Shape;3001;p148"/>
          <p:cNvCxnSpPr/>
          <p:nvPr/>
        </p:nvCxnSpPr>
        <p:spPr>
          <a:xfrm rot="-5400000">
            <a:off x="2901366" y="1284417"/>
            <a:ext cx="429900" cy="0"/>
          </a:xfrm>
          <a:prstGeom prst="straightConnector1">
            <a:avLst/>
          </a:prstGeom>
          <a:noFill/>
          <a:ln cap="flat" cmpd="sng" w="9525">
            <a:solidFill>
              <a:schemeClr val="accent2"/>
            </a:solidFill>
            <a:prstDash val="dash"/>
            <a:round/>
            <a:headEnd len="med" w="med" type="none"/>
            <a:tailEnd len="med" w="med" type="triangle"/>
          </a:ln>
        </p:spPr>
      </p:cxnSp>
      <p:cxnSp>
        <p:nvCxnSpPr>
          <p:cNvPr id="3002" name="Google Shape;3002;p148"/>
          <p:cNvCxnSpPr/>
          <p:nvPr/>
        </p:nvCxnSpPr>
        <p:spPr>
          <a:xfrm rot="-5400000">
            <a:off x="2482450" y="1284417"/>
            <a:ext cx="429900" cy="0"/>
          </a:xfrm>
          <a:prstGeom prst="straightConnector1">
            <a:avLst/>
          </a:prstGeom>
          <a:noFill/>
          <a:ln cap="flat" cmpd="sng" w="9525">
            <a:solidFill>
              <a:schemeClr val="accent2"/>
            </a:solidFill>
            <a:prstDash val="dash"/>
            <a:round/>
            <a:headEnd len="med" w="med" type="none"/>
            <a:tailEnd len="med" w="med" type="triangle"/>
          </a:ln>
        </p:spPr>
      </p:cxnSp>
      <p:cxnSp>
        <p:nvCxnSpPr>
          <p:cNvPr id="3003" name="Google Shape;3003;p148"/>
          <p:cNvCxnSpPr/>
          <p:nvPr/>
        </p:nvCxnSpPr>
        <p:spPr>
          <a:xfrm flipH="1" rot="10800000">
            <a:off x="4316868" y="1443358"/>
            <a:ext cx="154500" cy="222900"/>
          </a:xfrm>
          <a:prstGeom prst="straightConnector1">
            <a:avLst/>
          </a:prstGeom>
          <a:noFill/>
          <a:ln cap="flat" cmpd="sng" w="9525">
            <a:solidFill>
              <a:schemeClr val="accent2"/>
            </a:solidFill>
            <a:prstDash val="dash"/>
            <a:round/>
            <a:headEnd len="med" w="med" type="none"/>
            <a:tailEnd len="med" w="med" type="triangle"/>
          </a:ln>
        </p:spPr>
      </p:cxnSp>
      <p:cxnSp>
        <p:nvCxnSpPr>
          <p:cNvPr id="3004" name="Google Shape;3004;p148"/>
          <p:cNvCxnSpPr/>
          <p:nvPr/>
        </p:nvCxnSpPr>
        <p:spPr>
          <a:xfrm rot="10800000">
            <a:off x="4477582" y="1215533"/>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005" name="Google Shape;3005;p148"/>
          <p:cNvCxnSpPr/>
          <p:nvPr/>
        </p:nvCxnSpPr>
        <p:spPr>
          <a:xfrm flipH="1" rot="10800000">
            <a:off x="3600519" y="1443358"/>
            <a:ext cx="154500" cy="222900"/>
          </a:xfrm>
          <a:prstGeom prst="straightConnector1">
            <a:avLst/>
          </a:prstGeom>
          <a:noFill/>
          <a:ln cap="flat" cmpd="sng" w="9525">
            <a:solidFill>
              <a:schemeClr val="accent2"/>
            </a:solidFill>
            <a:prstDash val="dash"/>
            <a:round/>
            <a:headEnd len="med" w="med" type="none"/>
            <a:tailEnd len="med" w="med" type="triangle"/>
          </a:ln>
        </p:spPr>
      </p:cxnSp>
      <p:cxnSp>
        <p:nvCxnSpPr>
          <p:cNvPr id="3006" name="Google Shape;3006;p148"/>
          <p:cNvCxnSpPr/>
          <p:nvPr/>
        </p:nvCxnSpPr>
        <p:spPr>
          <a:xfrm rot="10800000">
            <a:off x="3761233" y="1215533"/>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007" name="Google Shape;3007;p148"/>
          <p:cNvCxnSpPr/>
          <p:nvPr/>
        </p:nvCxnSpPr>
        <p:spPr>
          <a:xfrm flipH="1" rot="10800000">
            <a:off x="3120868" y="1443358"/>
            <a:ext cx="154500" cy="222900"/>
          </a:xfrm>
          <a:prstGeom prst="straightConnector1">
            <a:avLst/>
          </a:prstGeom>
          <a:noFill/>
          <a:ln cap="flat" cmpd="sng" w="9525">
            <a:solidFill>
              <a:schemeClr val="accent2"/>
            </a:solidFill>
            <a:prstDash val="dash"/>
            <a:round/>
            <a:headEnd len="med" w="med" type="none"/>
            <a:tailEnd len="med" w="med" type="triangle"/>
          </a:ln>
        </p:spPr>
      </p:cxnSp>
      <p:cxnSp>
        <p:nvCxnSpPr>
          <p:cNvPr id="3008" name="Google Shape;3008;p148"/>
          <p:cNvCxnSpPr/>
          <p:nvPr/>
        </p:nvCxnSpPr>
        <p:spPr>
          <a:xfrm rot="10800000">
            <a:off x="3281583" y="1215533"/>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009" name="Google Shape;3009;p148"/>
          <p:cNvCxnSpPr/>
          <p:nvPr/>
        </p:nvCxnSpPr>
        <p:spPr>
          <a:xfrm flipH="1" rot="10800000">
            <a:off x="2701955" y="1443358"/>
            <a:ext cx="154500" cy="222900"/>
          </a:xfrm>
          <a:prstGeom prst="straightConnector1">
            <a:avLst/>
          </a:prstGeom>
          <a:noFill/>
          <a:ln cap="flat" cmpd="sng" w="9525">
            <a:solidFill>
              <a:schemeClr val="accent2"/>
            </a:solidFill>
            <a:prstDash val="dash"/>
            <a:round/>
            <a:headEnd len="med" w="med" type="none"/>
            <a:tailEnd len="med" w="med" type="triangle"/>
          </a:ln>
        </p:spPr>
      </p:cxnSp>
      <p:cxnSp>
        <p:nvCxnSpPr>
          <p:cNvPr id="3010" name="Google Shape;3010;p148"/>
          <p:cNvCxnSpPr/>
          <p:nvPr/>
        </p:nvCxnSpPr>
        <p:spPr>
          <a:xfrm rot="10800000">
            <a:off x="2862670" y="1215533"/>
            <a:ext cx="0" cy="86400"/>
          </a:xfrm>
          <a:prstGeom prst="straightConnector1">
            <a:avLst/>
          </a:prstGeom>
          <a:noFill/>
          <a:ln cap="flat" cmpd="sng" w="9525">
            <a:solidFill>
              <a:srgbClr val="FFFF00"/>
            </a:solidFill>
            <a:prstDash val="solid"/>
            <a:round/>
            <a:headEnd len="med" w="med" type="none"/>
            <a:tailEnd len="med" w="med" type="none"/>
          </a:ln>
        </p:spPr>
      </p:cxnSp>
      <p:sp>
        <p:nvSpPr>
          <p:cNvPr id="3011" name="Google Shape;3011;p148"/>
          <p:cNvSpPr txBox="1"/>
          <p:nvPr/>
        </p:nvSpPr>
        <p:spPr>
          <a:xfrm>
            <a:off x="3868268" y="1071242"/>
            <a:ext cx="349500" cy="2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2"/>
                </a:solidFill>
                <a:latin typeface="Inter"/>
                <a:ea typeface="Inter"/>
                <a:cs typeface="Inter"/>
                <a:sym typeface="Inter"/>
              </a:rPr>
              <a:t>...</a:t>
            </a:r>
            <a:endParaRPr>
              <a:solidFill>
                <a:schemeClr val="accent2"/>
              </a:solidFill>
              <a:latin typeface="Inter"/>
              <a:ea typeface="Inter"/>
              <a:cs typeface="Inter"/>
              <a:sym typeface="Inter"/>
            </a:endParaRPr>
          </a:p>
        </p:txBody>
      </p:sp>
      <p:cxnSp>
        <p:nvCxnSpPr>
          <p:cNvPr id="3012" name="Google Shape;3012;p148"/>
          <p:cNvCxnSpPr/>
          <p:nvPr/>
        </p:nvCxnSpPr>
        <p:spPr>
          <a:xfrm rot="10800000">
            <a:off x="2696185" y="1499895"/>
            <a:ext cx="0" cy="172500"/>
          </a:xfrm>
          <a:prstGeom prst="straightConnector1">
            <a:avLst/>
          </a:prstGeom>
          <a:noFill/>
          <a:ln cap="flat" cmpd="sng" w="9525">
            <a:solidFill>
              <a:schemeClr val="accent2"/>
            </a:solidFill>
            <a:prstDash val="solid"/>
            <a:round/>
            <a:headEnd len="med" w="med" type="none"/>
            <a:tailEnd len="med" w="med" type="none"/>
          </a:ln>
        </p:spPr>
      </p:cxnSp>
      <p:cxnSp>
        <p:nvCxnSpPr>
          <p:cNvPr id="3013" name="Google Shape;3013;p148"/>
          <p:cNvCxnSpPr/>
          <p:nvPr/>
        </p:nvCxnSpPr>
        <p:spPr>
          <a:xfrm rot="10800000">
            <a:off x="3115099" y="1499895"/>
            <a:ext cx="0" cy="172500"/>
          </a:xfrm>
          <a:prstGeom prst="straightConnector1">
            <a:avLst/>
          </a:prstGeom>
          <a:noFill/>
          <a:ln cap="flat" cmpd="sng" w="9525">
            <a:solidFill>
              <a:schemeClr val="accent2"/>
            </a:solidFill>
            <a:prstDash val="solid"/>
            <a:round/>
            <a:headEnd len="med" w="med" type="none"/>
            <a:tailEnd len="med" w="med" type="none"/>
          </a:ln>
        </p:spPr>
      </p:cxnSp>
      <p:cxnSp>
        <p:nvCxnSpPr>
          <p:cNvPr id="3014" name="Google Shape;3014;p148"/>
          <p:cNvCxnSpPr/>
          <p:nvPr/>
        </p:nvCxnSpPr>
        <p:spPr>
          <a:xfrm rot="10800000">
            <a:off x="3590211" y="1499895"/>
            <a:ext cx="0" cy="172500"/>
          </a:xfrm>
          <a:prstGeom prst="straightConnector1">
            <a:avLst/>
          </a:prstGeom>
          <a:noFill/>
          <a:ln cap="flat" cmpd="sng" w="9525">
            <a:solidFill>
              <a:schemeClr val="accent2"/>
            </a:solidFill>
            <a:prstDash val="solid"/>
            <a:round/>
            <a:headEnd len="med" w="med" type="none"/>
            <a:tailEnd len="med" w="med" type="none"/>
          </a:ln>
        </p:spPr>
      </p:cxnSp>
      <p:cxnSp>
        <p:nvCxnSpPr>
          <p:cNvPr id="3015" name="Google Shape;3015;p148"/>
          <p:cNvCxnSpPr/>
          <p:nvPr/>
        </p:nvCxnSpPr>
        <p:spPr>
          <a:xfrm rot="10800000">
            <a:off x="4312817" y="1499895"/>
            <a:ext cx="0" cy="172500"/>
          </a:xfrm>
          <a:prstGeom prst="straightConnector1">
            <a:avLst/>
          </a:prstGeom>
          <a:noFill/>
          <a:ln cap="flat" cmpd="sng" w="9525">
            <a:solidFill>
              <a:schemeClr val="accent2"/>
            </a:solidFill>
            <a:prstDash val="solid"/>
            <a:round/>
            <a:headEnd len="med" w="med" type="none"/>
            <a:tailEnd len="med" w="med" type="none"/>
          </a:ln>
        </p:spPr>
      </p:cxnSp>
      <p:cxnSp>
        <p:nvCxnSpPr>
          <p:cNvPr id="3016" name="Google Shape;3016;p148"/>
          <p:cNvCxnSpPr/>
          <p:nvPr/>
        </p:nvCxnSpPr>
        <p:spPr>
          <a:xfrm rot="10800000">
            <a:off x="4520160" y="1183751"/>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017" name="Google Shape;3017;p148"/>
          <p:cNvCxnSpPr/>
          <p:nvPr/>
        </p:nvCxnSpPr>
        <p:spPr>
          <a:xfrm rot="10800000">
            <a:off x="3803811" y="1183751"/>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018" name="Google Shape;3018;p148"/>
          <p:cNvCxnSpPr/>
          <p:nvPr/>
        </p:nvCxnSpPr>
        <p:spPr>
          <a:xfrm rot="10800000">
            <a:off x="3324160" y="1183751"/>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019" name="Google Shape;3019;p148"/>
          <p:cNvCxnSpPr/>
          <p:nvPr/>
        </p:nvCxnSpPr>
        <p:spPr>
          <a:xfrm rot="10800000">
            <a:off x="2905247" y="1183751"/>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020" name="Google Shape;3020;p148"/>
          <p:cNvCxnSpPr/>
          <p:nvPr/>
        </p:nvCxnSpPr>
        <p:spPr>
          <a:xfrm rot="10800000">
            <a:off x="2849443" y="1272278"/>
            <a:ext cx="0" cy="172500"/>
          </a:xfrm>
          <a:prstGeom prst="straightConnector1">
            <a:avLst/>
          </a:prstGeom>
          <a:noFill/>
          <a:ln cap="flat" cmpd="sng" w="9525">
            <a:solidFill>
              <a:srgbClr val="FFFF00"/>
            </a:solidFill>
            <a:prstDash val="solid"/>
            <a:round/>
            <a:headEnd len="med" w="med" type="none"/>
            <a:tailEnd len="med" w="med" type="none"/>
          </a:ln>
        </p:spPr>
      </p:cxnSp>
      <p:cxnSp>
        <p:nvCxnSpPr>
          <p:cNvPr id="3021" name="Google Shape;3021;p148"/>
          <p:cNvCxnSpPr/>
          <p:nvPr/>
        </p:nvCxnSpPr>
        <p:spPr>
          <a:xfrm rot="10800000">
            <a:off x="3268357" y="1272278"/>
            <a:ext cx="0" cy="172500"/>
          </a:xfrm>
          <a:prstGeom prst="straightConnector1">
            <a:avLst/>
          </a:prstGeom>
          <a:noFill/>
          <a:ln cap="flat" cmpd="sng" w="9525">
            <a:solidFill>
              <a:srgbClr val="FFFF00"/>
            </a:solidFill>
            <a:prstDash val="solid"/>
            <a:round/>
            <a:headEnd len="med" w="med" type="none"/>
            <a:tailEnd len="med" w="med" type="none"/>
          </a:ln>
        </p:spPr>
      </p:cxnSp>
      <p:cxnSp>
        <p:nvCxnSpPr>
          <p:cNvPr id="3022" name="Google Shape;3022;p148"/>
          <p:cNvCxnSpPr/>
          <p:nvPr/>
        </p:nvCxnSpPr>
        <p:spPr>
          <a:xfrm rot="10800000">
            <a:off x="3743469" y="1272278"/>
            <a:ext cx="0" cy="172500"/>
          </a:xfrm>
          <a:prstGeom prst="straightConnector1">
            <a:avLst/>
          </a:prstGeom>
          <a:noFill/>
          <a:ln cap="flat" cmpd="sng" w="9525">
            <a:solidFill>
              <a:srgbClr val="FFFF00"/>
            </a:solidFill>
            <a:prstDash val="solid"/>
            <a:round/>
            <a:headEnd len="med" w="med" type="none"/>
            <a:tailEnd len="med" w="med" type="none"/>
          </a:ln>
        </p:spPr>
      </p:cxnSp>
      <p:cxnSp>
        <p:nvCxnSpPr>
          <p:cNvPr id="3023" name="Google Shape;3023;p148"/>
          <p:cNvCxnSpPr/>
          <p:nvPr/>
        </p:nvCxnSpPr>
        <p:spPr>
          <a:xfrm rot="10800000">
            <a:off x="4466076" y="1272278"/>
            <a:ext cx="0" cy="172500"/>
          </a:xfrm>
          <a:prstGeom prst="straightConnector1">
            <a:avLst/>
          </a:prstGeom>
          <a:noFill/>
          <a:ln cap="flat" cmpd="sng" w="9525">
            <a:solidFill>
              <a:srgbClr val="FFFF00"/>
            </a:solidFill>
            <a:prstDash val="solid"/>
            <a:round/>
            <a:headEnd len="med" w="med" type="none"/>
            <a:tailEnd len="med" w="med" type="none"/>
          </a:ln>
        </p:spPr>
      </p:cxnSp>
      <p:pic>
        <p:nvPicPr>
          <p:cNvPr id="3024" name="Google Shape;3024;p148"/>
          <p:cNvPicPr preferRelativeResize="0"/>
          <p:nvPr/>
        </p:nvPicPr>
        <p:blipFill rotWithShape="1">
          <a:blip r:embed="rId4">
            <a:alphaModFix/>
          </a:blip>
          <a:srcRect b="0" l="0" r="0" t="0"/>
          <a:stretch/>
        </p:blipFill>
        <p:spPr>
          <a:xfrm rot="5400000">
            <a:off x="5123776" y="1093073"/>
            <a:ext cx="395273" cy="395270"/>
          </a:xfrm>
          <a:prstGeom prst="rect">
            <a:avLst/>
          </a:prstGeom>
          <a:noFill/>
          <a:ln>
            <a:noFill/>
          </a:ln>
        </p:spPr>
      </p:pic>
      <p:pic>
        <p:nvPicPr>
          <p:cNvPr id="3025" name="Google Shape;3025;p148"/>
          <p:cNvPicPr preferRelativeResize="0"/>
          <p:nvPr/>
        </p:nvPicPr>
        <p:blipFill rotWithShape="1">
          <a:blip r:embed="rId7">
            <a:alphaModFix/>
          </a:blip>
          <a:srcRect b="0" l="0" r="0" t="0"/>
          <a:stretch/>
        </p:blipFill>
        <p:spPr>
          <a:xfrm rot="-5400000">
            <a:off x="5298627" y="1232710"/>
            <a:ext cx="395273" cy="395270"/>
          </a:xfrm>
          <a:prstGeom prst="rect">
            <a:avLst/>
          </a:prstGeom>
          <a:noFill/>
          <a:ln>
            <a:noFill/>
          </a:ln>
        </p:spPr>
      </p:pic>
      <p:sp>
        <p:nvSpPr>
          <p:cNvPr id="3026" name="Google Shape;3026;p148"/>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Transition to </a:t>
            </a:r>
            <a:r>
              <a:rPr lang="en">
                <a:solidFill>
                  <a:schemeClr val="lt1"/>
                </a:solidFill>
              </a:rPr>
              <a:t>Unidirectional </a:t>
            </a:r>
            <a:r>
              <a:rPr lang="en">
                <a:solidFill>
                  <a:schemeClr val="lt1"/>
                </a:solidFill>
              </a:rPr>
              <a:t>Path Tracing</a:t>
            </a:r>
            <a:endParaRPr>
              <a:solidFill>
                <a:schemeClr val="lt1"/>
              </a:solidFill>
            </a:endParaRPr>
          </a:p>
        </p:txBody>
      </p:sp>
      <p:sp>
        <p:nvSpPr>
          <p:cNvPr id="3027" name="Google Shape;3027;p148"/>
          <p:cNvSpPr txBox="1"/>
          <p:nvPr/>
        </p:nvSpPr>
        <p:spPr>
          <a:xfrm rot="-5400000">
            <a:off x="2384468" y="1694067"/>
            <a:ext cx="349500" cy="2199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a:solidFill>
                  <a:srgbClr val="CBDB2A"/>
                </a:solidFill>
                <a:latin typeface="Inter"/>
                <a:ea typeface="Inter"/>
                <a:cs typeface="Inter"/>
                <a:sym typeface="Inter"/>
              </a:rPr>
              <a:t>...</a:t>
            </a:r>
            <a:endParaRPr>
              <a:solidFill>
                <a:srgbClr val="CBDB2A"/>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p:txBody>
      </p:sp>
      <p:sp>
        <p:nvSpPr>
          <p:cNvPr id="3028" name="Google Shape;3028;p148"/>
          <p:cNvSpPr txBox="1"/>
          <p:nvPr/>
        </p:nvSpPr>
        <p:spPr>
          <a:xfrm rot="-5400000">
            <a:off x="2800154" y="1694067"/>
            <a:ext cx="349500" cy="2199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a:solidFill>
                  <a:srgbClr val="CBDB2A"/>
                </a:solidFill>
                <a:latin typeface="Inter"/>
                <a:ea typeface="Inter"/>
                <a:cs typeface="Inter"/>
                <a:sym typeface="Inter"/>
              </a:rPr>
              <a:t>...</a:t>
            </a:r>
            <a:endParaRPr>
              <a:solidFill>
                <a:srgbClr val="CBDB2A"/>
              </a:solidFill>
              <a:latin typeface="Inter"/>
              <a:ea typeface="Inter"/>
              <a:cs typeface="Inter"/>
              <a:sym typeface="Inter"/>
            </a:endParaRPr>
          </a:p>
          <a:p>
            <a:pPr indent="0" lvl="0" marL="0" rtl="0" algn="l">
              <a:lnSpc>
                <a:spcPct val="115000"/>
              </a:lnSpc>
              <a:spcBef>
                <a:spcPts val="0"/>
              </a:spcBef>
              <a:spcAft>
                <a:spcPts val="0"/>
              </a:spcAft>
              <a:buNone/>
            </a:pPr>
            <a:r>
              <a:t/>
            </a:r>
            <a:endParaRPr sz="1100">
              <a:solidFill>
                <a:schemeClr val="dk1"/>
              </a:solidFill>
            </a:endParaRPr>
          </a:p>
        </p:txBody>
      </p:sp>
      <p:sp>
        <p:nvSpPr>
          <p:cNvPr id="3029" name="Google Shape;3029;p148"/>
          <p:cNvSpPr txBox="1"/>
          <p:nvPr/>
        </p:nvSpPr>
        <p:spPr>
          <a:xfrm rot="-5400000">
            <a:off x="3274092" y="1694067"/>
            <a:ext cx="349500" cy="2199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a:solidFill>
                  <a:srgbClr val="CBDB2A"/>
                </a:solidFill>
                <a:latin typeface="Inter"/>
                <a:ea typeface="Inter"/>
                <a:cs typeface="Inter"/>
                <a:sym typeface="Inter"/>
              </a:rPr>
              <a:t>...</a:t>
            </a:r>
            <a:endParaRPr>
              <a:solidFill>
                <a:srgbClr val="CBDB2A"/>
              </a:solidFill>
              <a:latin typeface="Inter"/>
              <a:ea typeface="Inter"/>
              <a:cs typeface="Inter"/>
              <a:sym typeface="Inter"/>
            </a:endParaRPr>
          </a:p>
          <a:p>
            <a:pPr indent="0" lvl="0" marL="0" rtl="0" algn="l">
              <a:lnSpc>
                <a:spcPct val="115000"/>
              </a:lnSpc>
              <a:spcBef>
                <a:spcPts val="0"/>
              </a:spcBef>
              <a:spcAft>
                <a:spcPts val="0"/>
              </a:spcAft>
              <a:buNone/>
            </a:pPr>
            <a:r>
              <a:t/>
            </a:r>
            <a:endParaRPr sz="1100">
              <a:solidFill>
                <a:schemeClr val="dk1"/>
              </a:solidFill>
            </a:endParaRPr>
          </a:p>
        </p:txBody>
      </p:sp>
      <p:sp>
        <p:nvSpPr>
          <p:cNvPr id="3030" name="Google Shape;3030;p148"/>
          <p:cNvSpPr txBox="1"/>
          <p:nvPr/>
        </p:nvSpPr>
        <p:spPr>
          <a:xfrm rot="-5400000">
            <a:off x="3999533" y="1694067"/>
            <a:ext cx="349500" cy="2199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a:solidFill>
                  <a:srgbClr val="CBDB2A"/>
                </a:solidFill>
                <a:latin typeface="Inter"/>
                <a:ea typeface="Inter"/>
                <a:cs typeface="Inter"/>
                <a:sym typeface="Inter"/>
              </a:rPr>
              <a:t>...</a:t>
            </a:r>
            <a:endParaRPr>
              <a:solidFill>
                <a:srgbClr val="CBDB2A"/>
              </a:solidFill>
              <a:latin typeface="Inter"/>
              <a:ea typeface="Inter"/>
              <a:cs typeface="Inter"/>
              <a:sym typeface="Inter"/>
            </a:endParaRPr>
          </a:p>
          <a:p>
            <a:pPr indent="0" lvl="0" marL="0" rtl="0" algn="l">
              <a:lnSpc>
                <a:spcPct val="115000"/>
              </a:lnSpc>
              <a:spcBef>
                <a:spcPts val="0"/>
              </a:spcBef>
              <a:spcAft>
                <a:spcPts val="0"/>
              </a:spcAft>
              <a:buNone/>
            </a:pPr>
            <a:r>
              <a:t/>
            </a:r>
            <a:endParaRPr sz="1100">
              <a:solidFill>
                <a:schemeClr val="dk1"/>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4" name="Shape 3034"/>
        <p:cNvGrpSpPr/>
        <p:nvPr/>
      </p:nvGrpSpPr>
      <p:grpSpPr>
        <a:xfrm>
          <a:off x="0" y="0"/>
          <a:ext cx="0" cy="0"/>
          <a:chOff x="0" y="0"/>
          <a:chExt cx="0" cy="0"/>
        </a:xfrm>
      </p:grpSpPr>
      <p:cxnSp>
        <p:nvCxnSpPr>
          <p:cNvPr id="3035" name="Google Shape;3035;p149"/>
          <p:cNvCxnSpPr/>
          <p:nvPr/>
        </p:nvCxnSpPr>
        <p:spPr>
          <a:xfrm>
            <a:off x="3840075" y="2595633"/>
            <a:ext cx="0" cy="833400"/>
          </a:xfrm>
          <a:prstGeom prst="straightConnector1">
            <a:avLst/>
          </a:prstGeom>
          <a:noFill/>
          <a:ln cap="flat" cmpd="sng" w="9525">
            <a:solidFill>
              <a:schemeClr val="accent3"/>
            </a:solidFill>
            <a:prstDash val="solid"/>
            <a:round/>
            <a:headEnd len="med" w="med" type="none"/>
            <a:tailEnd len="med" w="med" type="none"/>
          </a:ln>
        </p:spPr>
      </p:cxnSp>
      <p:cxnSp>
        <p:nvCxnSpPr>
          <p:cNvPr id="3036" name="Google Shape;3036;p149"/>
          <p:cNvCxnSpPr/>
          <p:nvPr/>
        </p:nvCxnSpPr>
        <p:spPr>
          <a:xfrm>
            <a:off x="4263539" y="2595633"/>
            <a:ext cx="0" cy="833400"/>
          </a:xfrm>
          <a:prstGeom prst="straightConnector1">
            <a:avLst/>
          </a:prstGeom>
          <a:noFill/>
          <a:ln cap="flat" cmpd="sng" w="9525">
            <a:solidFill>
              <a:schemeClr val="accent3"/>
            </a:solidFill>
            <a:prstDash val="solid"/>
            <a:round/>
            <a:headEnd len="med" w="med" type="none"/>
            <a:tailEnd len="med" w="med" type="none"/>
          </a:ln>
        </p:spPr>
      </p:cxnSp>
      <p:cxnSp>
        <p:nvCxnSpPr>
          <p:cNvPr id="3037" name="Google Shape;3037;p149"/>
          <p:cNvCxnSpPr/>
          <p:nvPr/>
        </p:nvCxnSpPr>
        <p:spPr>
          <a:xfrm>
            <a:off x="4733243" y="2595633"/>
            <a:ext cx="0" cy="833400"/>
          </a:xfrm>
          <a:prstGeom prst="straightConnector1">
            <a:avLst/>
          </a:prstGeom>
          <a:noFill/>
          <a:ln cap="flat" cmpd="sng" w="9525">
            <a:solidFill>
              <a:schemeClr val="accent3"/>
            </a:solidFill>
            <a:prstDash val="solid"/>
            <a:round/>
            <a:headEnd len="med" w="med" type="none"/>
            <a:tailEnd len="med" w="med" type="none"/>
          </a:ln>
        </p:spPr>
      </p:cxnSp>
      <p:cxnSp>
        <p:nvCxnSpPr>
          <p:cNvPr id="3038" name="Google Shape;3038;p149"/>
          <p:cNvCxnSpPr/>
          <p:nvPr/>
        </p:nvCxnSpPr>
        <p:spPr>
          <a:xfrm>
            <a:off x="5456199" y="2595633"/>
            <a:ext cx="0" cy="833400"/>
          </a:xfrm>
          <a:prstGeom prst="straightConnector1">
            <a:avLst/>
          </a:prstGeom>
          <a:noFill/>
          <a:ln cap="flat" cmpd="sng" w="9525">
            <a:solidFill>
              <a:schemeClr val="accent3"/>
            </a:solidFill>
            <a:prstDash val="solid"/>
            <a:round/>
            <a:headEnd len="med" w="med" type="none"/>
            <a:tailEnd len="med" w="med" type="none"/>
          </a:ln>
        </p:spPr>
      </p:cxnSp>
      <p:cxnSp>
        <p:nvCxnSpPr>
          <p:cNvPr id="3039" name="Google Shape;3039;p149"/>
          <p:cNvCxnSpPr/>
          <p:nvPr/>
        </p:nvCxnSpPr>
        <p:spPr>
          <a:xfrm flipH="1" rot="10800000">
            <a:off x="4743519" y="2351642"/>
            <a:ext cx="154500" cy="222900"/>
          </a:xfrm>
          <a:prstGeom prst="straightConnector1">
            <a:avLst/>
          </a:prstGeom>
          <a:noFill/>
          <a:ln cap="flat" cmpd="sng" w="9525">
            <a:solidFill>
              <a:schemeClr val="lt2"/>
            </a:solidFill>
            <a:prstDash val="dash"/>
            <a:round/>
            <a:headEnd len="med" w="med" type="none"/>
            <a:tailEnd len="med" w="med" type="triangle"/>
          </a:ln>
        </p:spPr>
      </p:cxnSp>
      <p:cxnSp>
        <p:nvCxnSpPr>
          <p:cNvPr id="3040" name="Google Shape;3040;p149"/>
          <p:cNvCxnSpPr/>
          <p:nvPr/>
        </p:nvCxnSpPr>
        <p:spPr>
          <a:xfrm rot="10800000">
            <a:off x="4733211" y="2408178"/>
            <a:ext cx="0" cy="172500"/>
          </a:xfrm>
          <a:prstGeom prst="straightConnector1">
            <a:avLst/>
          </a:prstGeom>
          <a:noFill/>
          <a:ln cap="flat" cmpd="sng" w="9525">
            <a:solidFill>
              <a:schemeClr val="lt2"/>
            </a:solidFill>
            <a:prstDash val="solid"/>
            <a:round/>
            <a:headEnd len="med" w="med" type="none"/>
            <a:tailEnd len="med" w="med" type="none"/>
          </a:ln>
        </p:spPr>
      </p:cxnSp>
      <p:sp>
        <p:nvSpPr>
          <p:cNvPr id="3041" name="Google Shape;3041;p149"/>
          <p:cNvSpPr txBox="1"/>
          <p:nvPr>
            <p:ph idx="12" type="sldNum"/>
          </p:nvPr>
        </p:nvSpPr>
        <p:spPr>
          <a:xfrm>
            <a:off x="4297650" y="4666563"/>
            <a:ext cx="548700" cy="210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042" name="Google Shape;3042;p149"/>
          <p:cNvSpPr txBox="1"/>
          <p:nvPr>
            <p:ph type="title"/>
          </p:nvPr>
        </p:nvSpPr>
        <p:spPr>
          <a:xfrm>
            <a:off x="476250" y="321300"/>
            <a:ext cx="8027700" cy="53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How about motion blur?</a:t>
            </a:r>
            <a:endParaRPr>
              <a:solidFill>
                <a:schemeClr val="lt1"/>
              </a:solidFill>
            </a:endParaRPr>
          </a:p>
        </p:txBody>
      </p:sp>
      <p:cxnSp>
        <p:nvCxnSpPr>
          <p:cNvPr id="3043" name="Google Shape;3043;p149"/>
          <p:cNvCxnSpPr/>
          <p:nvPr/>
        </p:nvCxnSpPr>
        <p:spPr>
          <a:xfrm>
            <a:off x="4613187" y="-406319"/>
            <a:ext cx="0" cy="4529100"/>
          </a:xfrm>
          <a:prstGeom prst="straightConnector1">
            <a:avLst/>
          </a:prstGeom>
          <a:noFill/>
          <a:ln cap="flat" cmpd="sng" w="9525">
            <a:solidFill>
              <a:schemeClr val="accent1"/>
            </a:solidFill>
            <a:prstDash val="solid"/>
            <a:round/>
            <a:headEnd len="med" w="med" type="none"/>
            <a:tailEnd len="med" w="med" type="none"/>
          </a:ln>
        </p:spPr>
      </p:cxnSp>
      <p:cxnSp>
        <p:nvCxnSpPr>
          <p:cNvPr id="3044" name="Google Shape;3044;p149"/>
          <p:cNvCxnSpPr/>
          <p:nvPr/>
        </p:nvCxnSpPr>
        <p:spPr>
          <a:xfrm>
            <a:off x="4621103" y="1918279"/>
            <a:ext cx="0" cy="4500000"/>
          </a:xfrm>
          <a:prstGeom prst="straightConnector1">
            <a:avLst/>
          </a:prstGeom>
          <a:noFill/>
          <a:ln cap="flat" cmpd="sng" w="9525">
            <a:solidFill>
              <a:schemeClr val="dk2"/>
            </a:solidFill>
            <a:prstDash val="solid"/>
            <a:round/>
            <a:headEnd len="med" w="med" type="none"/>
            <a:tailEnd len="med" w="med" type="none"/>
          </a:ln>
        </p:spPr>
      </p:cxnSp>
      <p:cxnSp>
        <p:nvCxnSpPr>
          <p:cNvPr id="3045" name="Google Shape;3045;p149"/>
          <p:cNvCxnSpPr/>
          <p:nvPr/>
        </p:nvCxnSpPr>
        <p:spPr>
          <a:xfrm>
            <a:off x="4613187" y="327699"/>
            <a:ext cx="0" cy="4529100"/>
          </a:xfrm>
          <a:prstGeom prst="straightConnector1">
            <a:avLst/>
          </a:prstGeom>
          <a:noFill/>
          <a:ln cap="flat" cmpd="sng" w="9525">
            <a:solidFill>
              <a:schemeClr val="lt2"/>
            </a:solidFill>
            <a:prstDash val="solid"/>
            <a:round/>
            <a:headEnd len="med" w="med" type="none"/>
            <a:tailEnd len="med" w="med" type="none"/>
          </a:ln>
        </p:spPr>
      </p:cxnSp>
      <p:cxnSp>
        <p:nvCxnSpPr>
          <p:cNvPr id="3046" name="Google Shape;3046;p149"/>
          <p:cNvCxnSpPr/>
          <p:nvPr/>
        </p:nvCxnSpPr>
        <p:spPr>
          <a:xfrm rot="10800000">
            <a:off x="3828383" y="3444802"/>
            <a:ext cx="325200" cy="496200"/>
          </a:xfrm>
          <a:prstGeom prst="straightConnector1">
            <a:avLst/>
          </a:prstGeom>
          <a:noFill/>
          <a:ln cap="flat" cmpd="sng" w="9525">
            <a:solidFill>
              <a:schemeClr val="dk2"/>
            </a:solidFill>
            <a:prstDash val="dash"/>
            <a:round/>
            <a:headEnd len="med" w="med" type="none"/>
            <a:tailEnd len="med" w="med" type="triangle"/>
          </a:ln>
        </p:spPr>
      </p:cxnSp>
      <p:cxnSp>
        <p:nvCxnSpPr>
          <p:cNvPr id="3047" name="Google Shape;3047;p149"/>
          <p:cNvCxnSpPr/>
          <p:nvPr/>
        </p:nvCxnSpPr>
        <p:spPr>
          <a:xfrm flipH="1" rot="10800000">
            <a:off x="4934511" y="3440266"/>
            <a:ext cx="518700" cy="496200"/>
          </a:xfrm>
          <a:prstGeom prst="straightConnector1">
            <a:avLst/>
          </a:prstGeom>
          <a:noFill/>
          <a:ln cap="flat" cmpd="sng" w="9525">
            <a:solidFill>
              <a:schemeClr val="dk2"/>
            </a:solidFill>
            <a:prstDash val="dash"/>
            <a:round/>
            <a:headEnd len="med" w="med" type="none"/>
            <a:tailEnd len="med" w="med" type="triangle"/>
          </a:ln>
        </p:spPr>
      </p:cxnSp>
      <p:cxnSp>
        <p:nvCxnSpPr>
          <p:cNvPr id="3048" name="Google Shape;3048;p149"/>
          <p:cNvCxnSpPr/>
          <p:nvPr/>
        </p:nvCxnSpPr>
        <p:spPr>
          <a:xfrm rot="10800000">
            <a:off x="4259780" y="3442366"/>
            <a:ext cx="129900" cy="494100"/>
          </a:xfrm>
          <a:prstGeom prst="straightConnector1">
            <a:avLst/>
          </a:prstGeom>
          <a:noFill/>
          <a:ln cap="flat" cmpd="sng" w="9525">
            <a:solidFill>
              <a:schemeClr val="dk2"/>
            </a:solidFill>
            <a:prstDash val="dash"/>
            <a:round/>
            <a:headEnd len="med" w="med" type="none"/>
            <a:tailEnd len="med" w="med" type="triangle"/>
          </a:ln>
        </p:spPr>
      </p:cxnSp>
      <p:cxnSp>
        <p:nvCxnSpPr>
          <p:cNvPr id="3049" name="Google Shape;3049;p149"/>
          <p:cNvCxnSpPr/>
          <p:nvPr/>
        </p:nvCxnSpPr>
        <p:spPr>
          <a:xfrm flipH="1" rot="10800000">
            <a:off x="4662084" y="3442737"/>
            <a:ext cx="69900" cy="502800"/>
          </a:xfrm>
          <a:prstGeom prst="straightConnector1">
            <a:avLst/>
          </a:prstGeom>
          <a:noFill/>
          <a:ln cap="flat" cmpd="sng" w="9525">
            <a:solidFill>
              <a:schemeClr val="dk2"/>
            </a:solidFill>
            <a:prstDash val="dash"/>
            <a:round/>
            <a:headEnd len="med" w="med" type="none"/>
            <a:tailEnd len="med" w="med" type="triangle"/>
          </a:ln>
        </p:spPr>
      </p:cxnSp>
      <p:sp>
        <p:nvSpPr>
          <p:cNvPr id="3050" name="Google Shape;3050;p149"/>
          <p:cNvSpPr/>
          <p:nvPr/>
        </p:nvSpPr>
        <p:spPr>
          <a:xfrm>
            <a:off x="4499277" y="4148833"/>
            <a:ext cx="50100" cy="444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149"/>
          <p:cNvSpPr txBox="1"/>
          <p:nvPr/>
        </p:nvSpPr>
        <p:spPr>
          <a:xfrm>
            <a:off x="4835316" y="3389714"/>
            <a:ext cx="349500" cy="2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a:t>
            </a:r>
            <a:endParaRPr>
              <a:solidFill>
                <a:schemeClr val="dk2"/>
              </a:solidFill>
              <a:latin typeface="Inter"/>
              <a:ea typeface="Inter"/>
              <a:cs typeface="Inter"/>
              <a:sym typeface="Inter"/>
            </a:endParaRPr>
          </a:p>
        </p:txBody>
      </p:sp>
      <p:cxnSp>
        <p:nvCxnSpPr>
          <p:cNvPr id="3052" name="Google Shape;3052;p149"/>
          <p:cNvCxnSpPr/>
          <p:nvPr/>
        </p:nvCxnSpPr>
        <p:spPr>
          <a:xfrm rot="-5400000">
            <a:off x="5185931" y="2138256"/>
            <a:ext cx="538800" cy="0"/>
          </a:xfrm>
          <a:prstGeom prst="straightConnector1">
            <a:avLst/>
          </a:prstGeom>
          <a:noFill/>
          <a:ln cap="flat" cmpd="sng" w="9525">
            <a:solidFill>
              <a:schemeClr val="lt2"/>
            </a:solidFill>
            <a:prstDash val="dash"/>
            <a:round/>
            <a:headEnd len="med" w="med" type="none"/>
            <a:tailEnd len="med" w="med" type="triangle"/>
          </a:ln>
        </p:spPr>
      </p:cxnSp>
      <p:sp>
        <p:nvSpPr>
          <p:cNvPr id="3053" name="Google Shape;3053;p149"/>
          <p:cNvSpPr/>
          <p:nvPr/>
        </p:nvSpPr>
        <p:spPr>
          <a:xfrm>
            <a:off x="3830346" y="1842747"/>
            <a:ext cx="24900" cy="249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149"/>
          <p:cNvSpPr/>
          <p:nvPr/>
        </p:nvSpPr>
        <p:spPr>
          <a:xfrm>
            <a:off x="4249260" y="1842747"/>
            <a:ext cx="24900" cy="249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149"/>
          <p:cNvSpPr/>
          <p:nvPr/>
        </p:nvSpPr>
        <p:spPr>
          <a:xfrm>
            <a:off x="4724372" y="1842747"/>
            <a:ext cx="24900" cy="249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149"/>
          <p:cNvSpPr/>
          <p:nvPr/>
        </p:nvSpPr>
        <p:spPr>
          <a:xfrm>
            <a:off x="5445263" y="1842747"/>
            <a:ext cx="24900" cy="249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57" name="Google Shape;3057;p149"/>
          <p:cNvPicPr preferRelativeResize="0"/>
          <p:nvPr/>
        </p:nvPicPr>
        <p:blipFill>
          <a:blip r:embed="rId3">
            <a:alphaModFix/>
          </a:blip>
          <a:stretch>
            <a:fillRect/>
          </a:stretch>
        </p:blipFill>
        <p:spPr>
          <a:xfrm rot="-5400000">
            <a:off x="4279525" y="4153448"/>
            <a:ext cx="395280" cy="318423"/>
          </a:xfrm>
          <a:prstGeom prst="rect">
            <a:avLst/>
          </a:prstGeom>
          <a:noFill/>
          <a:ln>
            <a:noFill/>
          </a:ln>
        </p:spPr>
      </p:pic>
      <p:cxnSp>
        <p:nvCxnSpPr>
          <p:cNvPr id="3058" name="Google Shape;3058;p149"/>
          <p:cNvCxnSpPr/>
          <p:nvPr/>
        </p:nvCxnSpPr>
        <p:spPr>
          <a:xfrm rot="-5400000">
            <a:off x="4463320" y="2138256"/>
            <a:ext cx="538800" cy="0"/>
          </a:xfrm>
          <a:prstGeom prst="straightConnector1">
            <a:avLst/>
          </a:prstGeom>
          <a:noFill/>
          <a:ln cap="flat" cmpd="sng" w="9525">
            <a:solidFill>
              <a:schemeClr val="lt2"/>
            </a:solidFill>
            <a:prstDash val="dash"/>
            <a:round/>
            <a:headEnd len="med" w="med" type="none"/>
            <a:tailEnd len="med" w="med" type="triangle"/>
          </a:ln>
        </p:spPr>
      </p:cxnSp>
      <p:sp>
        <p:nvSpPr>
          <p:cNvPr id="3059" name="Google Shape;3059;p149"/>
          <p:cNvSpPr/>
          <p:nvPr/>
        </p:nvSpPr>
        <p:spPr>
          <a:xfrm>
            <a:off x="4718116" y="2572715"/>
            <a:ext cx="24900" cy="249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60" name="Google Shape;3060;p149"/>
          <p:cNvCxnSpPr/>
          <p:nvPr/>
        </p:nvCxnSpPr>
        <p:spPr>
          <a:xfrm rot="-5400000">
            <a:off x="3989921" y="2138256"/>
            <a:ext cx="538800" cy="0"/>
          </a:xfrm>
          <a:prstGeom prst="straightConnector1">
            <a:avLst/>
          </a:prstGeom>
          <a:noFill/>
          <a:ln cap="flat" cmpd="sng" w="9525">
            <a:solidFill>
              <a:schemeClr val="lt2"/>
            </a:solidFill>
            <a:prstDash val="dash"/>
            <a:round/>
            <a:headEnd len="med" w="med" type="none"/>
            <a:tailEnd len="med" w="med" type="triangle"/>
          </a:ln>
        </p:spPr>
      </p:cxnSp>
      <p:sp>
        <p:nvSpPr>
          <p:cNvPr id="3061" name="Google Shape;3061;p149"/>
          <p:cNvSpPr/>
          <p:nvPr/>
        </p:nvSpPr>
        <p:spPr>
          <a:xfrm>
            <a:off x="4244719" y="2572715"/>
            <a:ext cx="24900" cy="249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62" name="Google Shape;3062;p149"/>
          <p:cNvCxnSpPr/>
          <p:nvPr/>
        </p:nvCxnSpPr>
        <p:spPr>
          <a:xfrm rot="-5400000">
            <a:off x="3571006" y="2138256"/>
            <a:ext cx="538800" cy="0"/>
          </a:xfrm>
          <a:prstGeom prst="straightConnector1">
            <a:avLst/>
          </a:prstGeom>
          <a:noFill/>
          <a:ln cap="flat" cmpd="sng" w="9525">
            <a:solidFill>
              <a:schemeClr val="lt2"/>
            </a:solidFill>
            <a:prstDash val="dash"/>
            <a:round/>
            <a:headEnd len="med" w="med" type="none"/>
            <a:tailEnd len="med" w="med" type="triangle"/>
          </a:ln>
        </p:spPr>
      </p:cxnSp>
      <p:sp>
        <p:nvSpPr>
          <p:cNvPr id="3063" name="Google Shape;3063;p149"/>
          <p:cNvSpPr/>
          <p:nvPr/>
        </p:nvSpPr>
        <p:spPr>
          <a:xfrm>
            <a:off x="3825805" y="2572715"/>
            <a:ext cx="24900" cy="249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64" name="Google Shape;3064;p149"/>
          <p:cNvCxnSpPr/>
          <p:nvPr/>
        </p:nvCxnSpPr>
        <p:spPr>
          <a:xfrm flipH="1" rot="10800000">
            <a:off x="5459868" y="2351642"/>
            <a:ext cx="154500" cy="222900"/>
          </a:xfrm>
          <a:prstGeom prst="straightConnector1">
            <a:avLst/>
          </a:prstGeom>
          <a:noFill/>
          <a:ln cap="flat" cmpd="sng" w="9525">
            <a:solidFill>
              <a:schemeClr val="lt2"/>
            </a:solidFill>
            <a:prstDash val="dash"/>
            <a:round/>
            <a:headEnd len="med" w="med" type="none"/>
            <a:tailEnd len="med" w="med" type="triangle"/>
          </a:ln>
        </p:spPr>
      </p:cxnSp>
      <p:cxnSp>
        <p:nvCxnSpPr>
          <p:cNvPr id="3065" name="Google Shape;3065;p149"/>
          <p:cNvCxnSpPr/>
          <p:nvPr/>
        </p:nvCxnSpPr>
        <p:spPr>
          <a:xfrm rot="10800000">
            <a:off x="5620582" y="2123816"/>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066" name="Google Shape;3066;p149"/>
          <p:cNvCxnSpPr/>
          <p:nvPr/>
        </p:nvCxnSpPr>
        <p:spPr>
          <a:xfrm rot="10800000">
            <a:off x="4904233" y="2123816"/>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067" name="Google Shape;3067;p149"/>
          <p:cNvCxnSpPr/>
          <p:nvPr/>
        </p:nvCxnSpPr>
        <p:spPr>
          <a:xfrm flipH="1" rot="10800000">
            <a:off x="4263868" y="2351642"/>
            <a:ext cx="154500" cy="222900"/>
          </a:xfrm>
          <a:prstGeom prst="straightConnector1">
            <a:avLst/>
          </a:prstGeom>
          <a:noFill/>
          <a:ln cap="flat" cmpd="sng" w="9525">
            <a:solidFill>
              <a:schemeClr val="lt2"/>
            </a:solidFill>
            <a:prstDash val="dash"/>
            <a:round/>
            <a:headEnd len="med" w="med" type="none"/>
            <a:tailEnd len="med" w="med" type="triangle"/>
          </a:ln>
        </p:spPr>
      </p:cxnSp>
      <p:cxnSp>
        <p:nvCxnSpPr>
          <p:cNvPr id="3068" name="Google Shape;3068;p149"/>
          <p:cNvCxnSpPr/>
          <p:nvPr/>
        </p:nvCxnSpPr>
        <p:spPr>
          <a:xfrm rot="10800000">
            <a:off x="4424583" y="2123816"/>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069" name="Google Shape;3069;p149"/>
          <p:cNvCxnSpPr/>
          <p:nvPr/>
        </p:nvCxnSpPr>
        <p:spPr>
          <a:xfrm flipH="1" rot="10800000">
            <a:off x="3844955" y="2351642"/>
            <a:ext cx="154500" cy="222900"/>
          </a:xfrm>
          <a:prstGeom prst="straightConnector1">
            <a:avLst/>
          </a:prstGeom>
          <a:noFill/>
          <a:ln cap="flat" cmpd="sng" w="9525">
            <a:solidFill>
              <a:schemeClr val="lt2"/>
            </a:solidFill>
            <a:prstDash val="dash"/>
            <a:round/>
            <a:headEnd len="med" w="med" type="none"/>
            <a:tailEnd len="med" w="med" type="triangle"/>
          </a:ln>
        </p:spPr>
      </p:cxnSp>
      <p:cxnSp>
        <p:nvCxnSpPr>
          <p:cNvPr id="3070" name="Google Shape;3070;p149"/>
          <p:cNvCxnSpPr/>
          <p:nvPr/>
        </p:nvCxnSpPr>
        <p:spPr>
          <a:xfrm rot="10800000">
            <a:off x="4005670" y="2123816"/>
            <a:ext cx="0" cy="86400"/>
          </a:xfrm>
          <a:prstGeom prst="straightConnector1">
            <a:avLst/>
          </a:prstGeom>
          <a:noFill/>
          <a:ln cap="flat" cmpd="sng" w="9525">
            <a:solidFill>
              <a:srgbClr val="FFFF00"/>
            </a:solidFill>
            <a:prstDash val="solid"/>
            <a:round/>
            <a:headEnd len="med" w="med" type="none"/>
            <a:tailEnd len="med" w="med" type="none"/>
          </a:ln>
        </p:spPr>
      </p:cxnSp>
      <p:sp>
        <p:nvSpPr>
          <p:cNvPr id="3071" name="Google Shape;3071;p149"/>
          <p:cNvSpPr txBox="1"/>
          <p:nvPr/>
        </p:nvSpPr>
        <p:spPr>
          <a:xfrm>
            <a:off x="6421078" y="3409900"/>
            <a:ext cx="2913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4D</a:t>
            </a:r>
            <a:endParaRPr sz="600">
              <a:solidFill>
                <a:schemeClr val="dk2"/>
              </a:solidFill>
              <a:latin typeface="Inter"/>
              <a:ea typeface="Inter"/>
              <a:cs typeface="Inter"/>
              <a:sym typeface="Inter"/>
            </a:endParaRPr>
          </a:p>
        </p:txBody>
      </p:sp>
      <p:sp>
        <p:nvSpPr>
          <p:cNvPr id="3072" name="Google Shape;3072;p149"/>
          <p:cNvSpPr txBox="1"/>
          <p:nvPr/>
        </p:nvSpPr>
        <p:spPr>
          <a:xfrm>
            <a:off x="6423703" y="1833556"/>
            <a:ext cx="2913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lt2"/>
                </a:solidFill>
                <a:latin typeface="Inter"/>
                <a:ea typeface="Inter"/>
                <a:cs typeface="Inter"/>
                <a:sym typeface="Inter"/>
              </a:rPr>
              <a:t>4D</a:t>
            </a:r>
            <a:endParaRPr sz="600">
              <a:solidFill>
                <a:schemeClr val="lt2"/>
              </a:solidFill>
              <a:latin typeface="Inter"/>
              <a:ea typeface="Inter"/>
              <a:cs typeface="Inter"/>
              <a:sym typeface="Inter"/>
            </a:endParaRPr>
          </a:p>
        </p:txBody>
      </p:sp>
      <p:sp>
        <p:nvSpPr>
          <p:cNvPr id="3073" name="Google Shape;3073;p149"/>
          <p:cNvSpPr txBox="1"/>
          <p:nvPr/>
        </p:nvSpPr>
        <p:spPr>
          <a:xfrm>
            <a:off x="6423695" y="1094508"/>
            <a:ext cx="2952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accent1"/>
                </a:solidFill>
                <a:latin typeface="Inter"/>
                <a:ea typeface="Inter"/>
                <a:cs typeface="Inter"/>
                <a:sym typeface="Inter"/>
              </a:rPr>
              <a:t>4D</a:t>
            </a:r>
            <a:endParaRPr sz="600">
              <a:solidFill>
                <a:schemeClr val="accent1"/>
              </a:solidFill>
              <a:latin typeface="Inter"/>
              <a:ea typeface="Inter"/>
              <a:cs typeface="Inter"/>
              <a:sym typeface="Inter"/>
            </a:endParaRPr>
          </a:p>
        </p:txBody>
      </p:sp>
      <p:sp>
        <p:nvSpPr>
          <p:cNvPr id="3074" name="Google Shape;3074;p149"/>
          <p:cNvSpPr txBox="1"/>
          <p:nvPr/>
        </p:nvSpPr>
        <p:spPr>
          <a:xfrm>
            <a:off x="4157706" y="3482336"/>
            <a:ext cx="2952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1</a:t>
            </a:r>
            <a:endParaRPr sz="600">
              <a:solidFill>
                <a:schemeClr val="dk2"/>
              </a:solidFill>
              <a:latin typeface="Inter"/>
              <a:ea typeface="Inter"/>
              <a:cs typeface="Inter"/>
              <a:sym typeface="Inter"/>
            </a:endParaRPr>
          </a:p>
        </p:txBody>
      </p:sp>
      <p:sp>
        <p:nvSpPr>
          <p:cNvPr id="3075" name="Google Shape;3075;p149"/>
          <p:cNvSpPr txBox="1"/>
          <p:nvPr/>
        </p:nvSpPr>
        <p:spPr>
          <a:xfrm>
            <a:off x="4558459" y="3482336"/>
            <a:ext cx="2952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2</a:t>
            </a:r>
            <a:endParaRPr sz="600">
              <a:solidFill>
                <a:schemeClr val="dk2"/>
              </a:solidFill>
              <a:latin typeface="Inter"/>
              <a:ea typeface="Inter"/>
              <a:cs typeface="Inter"/>
              <a:sym typeface="Inter"/>
            </a:endParaRPr>
          </a:p>
        </p:txBody>
      </p:sp>
      <p:sp>
        <p:nvSpPr>
          <p:cNvPr id="3076" name="Google Shape;3076;p149"/>
          <p:cNvSpPr txBox="1"/>
          <p:nvPr/>
        </p:nvSpPr>
        <p:spPr>
          <a:xfrm>
            <a:off x="5254934" y="3482336"/>
            <a:ext cx="2952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N</a:t>
            </a:r>
            <a:endParaRPr sz="600">
              <a:solidFill>
                <a:schemeClr val="dk2"/>
              </a:solidFill>
              <a:latin typeface="Inter"/>
              <a:ea typeface="Inter"/>
              <a:cs typeface="Inter"/>
              <a:sym typeface="Inter"/>
            </a:endParaRPr>
          </a:p>
        </p:txBody>
      </p:sp>
      <p:sp>
        <p:nvSpPr>
          <p:cNvPr id="3077" name="Google Shape;3077;p149"/>
          <p:cNvSpPr txBox="1"/>
          <p:nvPr/>
        </p:nvSpPr>
        <p:spPr>
          <a:xfrm>
            <a:off x="5011268" y="1979526"/>
            <a:ext cx="349500" cy="2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Inter"/>
                <a:ea typeface="Inter"/>
                <a:cs typeface="Inter"/>
                <a:sym typeface="Inter"/>
              </a:rPr>
              <a:t>...</a:t>
            </a:r>
            <a:endParaRPr>
              <a:solidFill>
                <a:schemeClr val="lt2"/>
              </a:solidFill>
              <a:latin typeface="Inter"/>
              <a:ea typeface="Inter"/>
              <a:cs typeface="Inter"/>
              <a:sym typeface="Inter"/>
            </a:endParaRPr>
          </a:p>
        </p:txBody>
      </p:sp>
      <p:sp>
        <p:nvSpPr>
          <p:cNvPr id="3078" name="Google Shape;3078;p149"/>
          <p:cNvSpPr txBox="1"/>
          <p:nvPr/>
        </p:nvSpPr>
        <p:spPr>
          <a:xfrm>
            <a:off x="2317783" y="3947051"/>
            <a:ext cx="15804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Inter"/>
                <a:ea typeface="Inter"/>
                <a:cs typeface="Inter"/>
                <a:sym typeface="Inter"/>
              </a:rPr>
              <a:t>Camera Rays</a:t>
            </a:r>
            <a:endParaRPr sz="800">
              <a:solidFill>
                <a:schemeClr val="dk2"/>
              </a:solidFill>
              <a:latin typeface="Inter"/>
              <a:ea typeface="Inter"/>
              <a:cs typeface="Inter"/>
              <a:sym typeface="Inter"/>
            </a:endParaRPr>
          </a:p>
        </p:txBody>
      </p:sp>
      <p:sp>
        <p:nvSpPr>
          <p:cNvPr id="3079" name="Google Shape;3079;p149"/>
          <p:cNvSpPr txBox="1"/>
          <p:nvPr/>
        </p:nvSpPr>
        <p:spPr>
          <a:xfrm>
            <a:off x="2301165" y="2370093"/>
            <a:ext cx="1226100" cy="42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2"/>
                </a:solidFill>
                <a:latin typeface="Inter"/>
                <a:ea typeface="Inter"/>
                <a:cs typeface="Inter"/>
                <a:sym typeface="Inter"/>
              </a:rPr>
              <a:t>First Scatter Event</a:t>
            </a:r>
            <a:endParaRPr sz="800">
              <a:solidFill>
                <a:schemeClr val="lt2"/>
              </a:solidFill>
              <a:latin typeface="Inter"/>
              <a:ea typeface="Inter"/>
              <a:cs typeface="Inter"/>
              <a:sym typeface="Inter"/>
            </a:endParaRPr>
          </a:p>
        </p:txBody>
      </p:sp>
      <p:sp>
        <p:nvSpPr>
          <p:cNvPr id="3080" name="Google Shape;3080;p149"/>
          <p:cNvSpPr txBox="1"/>
          <p:nvPr/>
        </p:nvSpPr>
        <p:spPr>
          <a:xfrm>
            <a:off x="2294431" y="1632870"/>
            <a:ext cx="1882800" cy="2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Inter"/>
                <a:ea typeface="Inter"/>
                <a:cs typeface="Inter"/>
                <a:sym typeface="Inter"/>
              </a:rPr>
              <a:t>Second Scatter Event</a:t>
            </a:r>
            <a:endParaRPr sz="800">
              <a:solidFill>
                <a:schemeClr val="accent1"/>
              </a:solidFill>
              <a:latin typeface="Inter"/>
              <a:ea typeface="Inter"/>
              <a:cs typeface="Inter"/>
              <a:sym typeface="Inter"/>
            </a:endParaRPr>
          </a:p>
        </p:txBody>
      </p:sp>
      <p:cxnSp>
        <p:nvCxnSpPr>
          <p:cNvPr id="3081" name="Google Shape;3081;p149"/>
          <p:cNvCxnSpPr/>
          <p:nvPr/>
        </p:nvCxnSpPr>
        <p:spPr>
          <a:xfrm rot="10800000">
            <a:off x="4153765" y="3940832"/>
            <a:ext cx="372900" cy="230700"/>
          </a:xfrm>
          <a:prstGeom prst="straightConnector1">
            <a:avLst/>
          </a:prstGeom>
          <a:noFill/>
          <a:ln cap="flat" cmpd="sng" w="9525">
            <a:solidFill>
              <a:schemeClr val="dk2"/>
            </a:solidFill>
            <a:prstDash val="solid"/>
            <a:round/>
            <a:headEnd len="med" w="med" type="none"/>
            <a:tailEnd len="med" w="med" type="none"/>
          </a:ln>
        </p:spPr>
      </p:cxnSp>
      <p:cxnSp>
        <p:nvCxnSpPr>
          <p:cNvPr id="3082" name="Google Shape;3082;p149"/>
          <p:cNvCxnSpPr/>
          <p:nvPr/>
        </p:nvCxnSpPr>
        <p:spPr>
          <a:xfrm rot="10800000">
            <a:off x="4390765" y="3936332"/>
            <a:ext cx="135900" cy="235200"/>
          </a:xfrm>
          <a:prstGeom prst="straightConnector1">
            <a:avLst/>
          </a:prstGeom>
          <a:noFill/>
          <a:ln cap="flat" cmpd="sng" w="9525">
            <a:solidFill>
              <a:schemeClr val="dk2"/>
            </a:solidFill>
            <a:prstDash val="solid"/>
            <a:round/>
            <a:headEnd len="med" w="med" type="none"/>
            <a:tailEnd len="med" w="med" type="none"/>
          </a:ln>
        </p:spPr>
      </p:cxnSp>
      <p:cxnSp>
        <p:nvCxnSpPr>
          <p:cNvPr id="3083" name="Google Shape;3083;p149"/>
          <p:cNvCxnSpPr/>
          <p:nvPr/>
        </p:nvCxnSpPr>
        <p:spPr>
          <a:xfrm flipH="1" rot="10800000">
            <a:off x="4526665" y="3933932"/>
            <a:ext cx="137100" cy="237600"/>
          </a:xfrm>
          <a:prstGeom prst="straightConnector1">
            <a:avLst/>
          </a:prstGeom>
          <a:noFill/>
          <a:ln cap="flat" cmpd="sng" w="9525">
            <a:solidFill>
              <a:schemeClr val="dk2"/>
            </a:solidFill>
            <a:prstDash val="solid"/>
            <a:round/>
            <a:headEnd len="med" w="med" type="none"/>
            <a:tailEnd len="med" w="med" type="none"/>
          </a:ln>
        </p:spPr>
      </p:cxnSp>
      <p:cxnSp>
        <p:nvCxnSpPr>
          <p:cNvPr id="3084" name="Google Shape;3084;p149"/>
          <p:cNvCxnSpPr/>
          <p:nvPr/>
        </p:nvCxnSpPr>
        <p:spPr>
          <a:xfrm flipH="1" rot="10800000">
            <a:off x="4526665" y="3939332"/>
            <a:ext cx="402300" cy="232200"/>
          </a:xfrm>
          <a:prstGeom prst="straightConnector1">
            <a:avLst/>
          </a:prstGeom>
          <a:noFill/>
          <a:ln cap="flat" cmpd="sng" w="9525">
            <a:solidFill>
              <a:schemeClr val="dk2"/>
            </a:solidFill>
            <a:prstDash val="solid"/>
            <a:round/>
            <a:headEnd len="med" w="med" type="none"/>
            <a:tailEnd len="med" w="med" type="none"/>
          </a:ln>
        </p:spPr>
      </p:cxnSp>
      <p:cxnSp>
        <p:nvCxnSpPr>
          <p:cNvPr id="3085" name="Google Shape;3085;p149"/>
          <p:cNvCxnSpPr/>
          <p:nvPr/>
        </p:nvCxnSpPr>
        <p:spPr>
          <a:xfrm rot="10800000">
            <a:off x="3839185" y="2408178"/>
            <a:ext cx="0" cy="172500"/>
          </a:xfrm>
          <a:prstGeom prst="straightConnector1">
            <a:avLst/>
          </a:prstGeom>
          <a:noFill/>
          <a:ln cap="flat" cmpd="sng" w="9525">
            <a:solidFill>
              <a:schemeClr val="lt2"/>
            </a:solidFill>
            <a:prstDash val="solid"/>
            <a:round/>
            <a:headEnd len="med" w="med" type="none"/>
            <a:tailEnd len="med" w="med" type="none"/>
          </a:ln>
        </p:spPr>
      </p:cxnSp>
      <p:sp>
        <p:nvSpPr>
          <p:cNvPr id="3086" name="Google Shape;3086;p149"/>
          <p:cNvSpPr txBox="1"/>
          <p:nvPr/>
        </p:nvSpPr>
        <p:spPr>
          <a:xfrm>
            <a:off x="4946842" y="3803024"/>
            <a:ext cx="4023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latin typeface="Inter"/>
                <a:ea typeface="Inter"/>
                <a:cs typeface="Inter"/>
                <a:sym typeface="Inter"/>
              </a:rPr>
              <a:t>DOF</a:t>
            </a:r>
            <a:endParaRPr sz="800">
              <a:solidFill>
                <a:schemeClr val="dk2"/>
              </a:solidFill>
              <a:latin typeface="Inter"/>
              <a:ea typeface="Inter"/>
              <a:cs typeface="Inter"/>
              <a:sym typeface="Inter"/>
            </a:endParaRPr>
          </a:p>
        </p:txBody>
      </p:sp>
      <p:sp>
        <p:nvSpPr>
          <p:cNvPr id="3087" name="Google Shape;3087;p149"/>
          <p:cNvSpPr/>
          <p:nvPr/>
        </p:nvSpPr>
        <p:spPr>
          <a:xfrm>
            <a:off x="4048786" y="3873955"/>
            <a:ext cx="940200" cy="153300"/>
          </a:xfrm>
          <a:prstGeom prst="can">
            <a:avLst>
              <a:gd fmla="val 25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88" name="Google Shape;3088;p149"/>
          <p:cNvCxnSpPr/>
          <p:nvPr/>
        </p:nvCxnSpPr>
        <p:spPr>
          <a:xfrm rot="10800000">
            <a:off x="4258099" y="2408178"/>
            <a:ext cx="0" cy="172500"/>
          </a:xfrm>
          <a:prstGeom prst="straightConnector1">
            <a:avLst/>
          </a:prstGeom>
          <a:noFill/>
          <a:ln cap="flat" cmpd="sng" w="9525">
            <a:solidFill>
              <a:schemeClr val="lt2"/>
            </a:solidFill>
            <a:prstDash val="solid"/>
            <a:round/>
            <a:headEnd len="med" w="med" type="none"/>
            <a:tailEnd len="med" w="med" type="none"/>
          </a:ln>
        </p:spPr>
      </p:cxnSp>
      <p:cxnSp>
        <p:nvCxnSpPr>
          <p:cNvPr id="3089" name="Google Shape;3089;p149"/>
          <p:cNvCxnSpPr/>
          <p:nvPr/>
        </p:nvCxnSpPr>
        <p:spPr>
          <a:xfrm rot="10800000">
            <a:off x="5455817" y="2408178"/>
            <a:ext cx="0" cy="172500"/>
          </a:xfrm>
          <a:prstGeom prst="straightConnector1">
            <a:avLst/>
          </a:prstGeom>
          <a:noFill/>
          <a:ln cap="flat" cmpd="sng" w="9525">
            <a:solidFill>
              <a:schemeClr val="lt2"/>
            </a:solidFill>
            <a:prstDash val="solid"/>
            <a:round/>
            <a:headEnd len="med" w="med" type="none"/>
            <a:tailEnd len="med" w="med" type="none"/>
          </a:ln>
        </p:spPr>
      </p:cxnSp>
      <p:sp>
        <p:nvSpPr>
          <p:cNvPr id="3090" name="Google Shape;3090;p149"/>
          <p:cNvSpPr txBox="1"/>
          <p:nvPr/>
        </p:nvSpPr>
        <p:spPr>
          <a:xfrm>
            <a:off x="4805246" y="2354484"/>
            <a:ext cx="809100" cy="20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lt2"/>
                </a:solidFill>
                <a:latin typeface="Inter"/>
                <a:ea typeface="Inter"/>
                <a:cs typeface="Inter"/>
                <a:sym typeface="Inter"/>
              </a:rPr>
              <a:t>BSDF Pick*</a:t>
            </a:r>
            <a:endParaRPr sz="800">
              <a:solidFill>
                <a:schemeClr val="lt2"/>
              </a:solidFill>
              <a:latin typeface="Inter"/>
              <a:ea typeface="Inter"/>
              <a:cs typeface="Inter"/>
              <a:sym typeface="Inter"/>
            </a:endParaRPr>
          </a:p>
        </p:txBody>
      </p:sp>
      <p:cxnSp>
        <p:nvCxnSpPr>
          <p:cNvPr id="3091" name="Google Shape;3091;p149"/>
          <p:cNvCxnSpPr/>
          <p:nvPr/>
        </p:nvCxnSpPr>
        <p:spPr>
          <a:xfrm rot="10800000">
            <a:off x="5663160" y="2092035"/>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092" name="Google Shape;3092;p149"/>
          <p:cNvCxnSpPr/>
          <p:nvPr/>
        </p:nvCxnSpPr>
        <p:spPr>
          <a:xfrm rot="10800000">
            <a:off x="4946811" y="2092035"/>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093" name="Google Shape;3093;p149"/>
          <p:cNvCxnSpPr/>
          <p:nvPr/>
        </p:nvCxnSpPr>
        <p:spPr>
          <a:xfrm rot="10800000">
            <a:off x="4467160" y="2092035"/>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094" name="Google Shape;3094;p149"/>
          <p:cNvCxnSpPr/>
          <p:nvPr/>
        </p:nvCxnSpPr>
        <p:spPr>
          <a:xfrm rot="10800000">
            <a:off x="4048247" y="2092035"/>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095" name="Google Shape;3095;p149"/>
          <p:cNvCxnSpPr/>
          <p:nvPr/>
        </p:nvCxnSpPr>
        <p:spPr>
          <a:xfrm rot="10800000">
            <a:off x="3992443" y="2180562"/>
            <a:ext cx="0" cy="172500"/>
          </a:xfrm>
          <a:prstGeom prst="straightConnector1">
            <a:avLst/>
          </a:prstGeom>
          <a:noFill/>
          <a:ln cap="flat" cmpd="sng" w="9525">
            <a:solidFill>
              <a:srgbClr val="FFFF00"/>
            </a:solidFill>
            <a:prstDash val="solid"/>
            <a:round/>
            <a:headEnd len="med" w="med" type="none"/>
            <a:tailEnd len="med" w="med" type="none"/>
          </a:ln>
        </p:spPr>
      </p:cxnSp>
      <p:cxnSp>
        <p:nvCxnSpPr>
          <p:cNvPr id="3096" name="Google Shape;3096;p149"/>
          <p:cNvCxnSpPr/>
          <p:nvPr/>
        </p:nvCxnSpPr>
        <p:spPr>
          <a:xfrm rot="10800000">
            <a:off x="4411357" y="2180562"/>
            <a:ext cx="0" cy="172500"/>
          </a:xfrm>
          <a:prstGeom prst="straightConnector1">
            <a:avLst/>
          </a:prstGeom>
          <a:noFill/>
          <a:ln cap="flat" cmpd="sng" w="9525">
            <a:solidFill>
              <a:srgbClr val="FFFF00"/>
            </a:solidFill>
            <a:prstDash val="solid"/>
            <a:round/>
            <a:headEnd len="med" w="med" type="none"/>
            <a:tailEnd len="med" w="med" type="none"/>
          </a:ln>
        </p:spPr>
      </p:cxnSp>
      <p:cxnSp>
        <p:nvCxnSpPr>
          <p:cNvPr id="3097" name="Google Shape;3097;p149"/>
          <p:cNvCxnSpPr/>
          <p:nvPr/>
        </p:nvCxnSpPr>
        <p:spPr>
          <a:xfrm rot="10800000">
            <a:off x="4886469" y="2180562"/>
            <a:ext cx="0" cy="172500"/>
          </a:xfrm>
          <a:prstGeom prst="straightConnector1">
            <a:avLst/>
          </a:prstGeom>
          <a:noFill/>
          <a:ln cap="flat" cmpd="sng" w="9525">
            <a:solidFill>
              <a:srgbClr val="FFFF00"/>
            </a:solidFill>
            <a:prstDash val="solid"/>
            <a:round/>
            <a:headEnd len="med" w="med" type="none"/>
            <a:tailEnd len="med" w="med" type="none"/>
          </a:ln>
        </p:spPr>
      </p:cxnSp>
      <p:cxnSp>
        <p:nvCxnSpPr>
          <p:cNvPr id="3098" name="Google Shape;3098;p149"/>
          <p:cNvCxnSpPr/>
          <p:nvPr/>
        </p:nvCxnSpPr>
        <p:spPr>
          <a:xfrm rot="10800000">
            <a:off x="5609076" y="2180562"/>
            <a:ext cx="0" cy="172500"/>
          </a:xfrm>
          <a:prstGeom prst="straightConnector1">
            <a:avLst/>
          </a:prstGeom>
          <a:noFill/>
          <a:ln cap="flat" cmpd="sng" w="9525">
            <a:solidFill>
              <a:srgbClr val="FFFF00"/>
            </a:solidFill>
            <a:prstDash val="solid"/>
            <a:round/>
            <a:headEnd len="med" w="med" type="none"/>
            <a:tailEnd len="med" w="med" type="none"/>
          </a:ln>
        </p:spPr>
      </p:cxnSp>
      <p:sp>
        <p:nvSpPr>
          <p:cNvPr id="3099" name="Google Shape;3099;p149"/>
          <p:cNvSpPr txBox="1"/>
          <p:nvPr/>
        </p:nvSpPr>
        <p:spPr>
          <a:xfrm>
            <a:off x="5560750" y="2116121"/>
            <a:ext cx="671700" cy="20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00"/>
                </a:solidFill>
                <a:latin typeface="Inter"/>
                <a:ea typeface="Inter"/>
                <a:cs typeface="Inter"/>
                <a:sym typeface="Inter"/>
              </a:rPr>
              <a:t>Light Pick</a:t>
            </a:r>
            <a:endParaRPr sz="800">
              <a:solidFill>
                <a:srgbClr val="FFFF00"/>
              </a:solidFill>
              <a:latin typeface="Inter"/>
              <a:ea typeface="Inter"/>
              <a:cs typeface="Inter"/>
              <a:sym typeface="Inter"/>
            </a:endParaRPr>
          </a:p>
        </p:txBody>
      </p:sp>
      <p:cxnSp>
        <p:nvCxnSpPr>
          <p:cNvPr id="3100" name="Google Shape;3100;p149"/>
          <p:cNvCxnSpPr/>
          <p:nvPr/>
        </p:nvCxnSpPr>
        <p:spPr>
          <a:xfrm rot="-5400000">
            <a:off x="5208275" y="1430648"/>
            <a:ext cx="494100" cy="0"/>
          </a:xfrm>
          <a:prstGeom prst="straightConnector1">
            <a:avLst/>
          </a:prstGeom>
          <a:noFill/>
          <a:ln cap="flat" cmpd="sng" w="9525">
            <a:solidFill>
              <a:schemeClr val="accent1"/>
            </a:solidFill>
            <a:prstDash val="dash"/>
            <a:round/>
            <a:headEnd len="med" w="med" type="none"/>
            <a:tailEnd len="med" w="med" type="triangle"/>
          </a:ln>
        </p:spPr>
      </p:cxnSp>
      <p:cxnSp>
        <p:nvCxnSpPr>
          <p:cNvPr id="3101" name="Google Shape;3101;p149"/>
          <p:cNvCxnSpPr/>
          <p:nvPr/>
        </p:nvCxnSpPr>
        <p:spPr>
          <a:xfrm rot="-5400000">
            <a:off x="4485664" y="1430648"/>
            <a:ext cx="494100" cy="0"/>
          </a:xfrm>
          <a:prstGeom prst="straightConnector1">
            <a:avLst/>
          </a:prstGeom>
          <a:noFill/>
          <a:ln cap="flat" cmpd="sng" w="9525">
            <a:solidFill>
              <a:schemeClr val="accent1"/>
            </a:solidFill>
            <a:prstDash val="dash"/>
            <a:round/>
            <a:headEnd len="med" w="med" type="none"/>
            <a:tailEnd len="med" w="med" type="triangle"/>
          </a:ln>
        </p:spPr>
      </p:cxnSp>
      <p:cxnSp>
        <p:nvCxnSpPr>
          <p:cNvPr id="3102" name="Google Shape;3102;p149"/>
          <p:cNvCxnSpPr/>
          <p:nvPr/>
        </p:nvCxnSpPr>
        <p:spPr>
          <a:xfrm rot="-5400000">
            <a:off x="4012266" y="1430648"/>
            <a:ext cx="494100" cy="0"/>
          </a:xfrm>
          <a:prstGeom prst="straightConnector1">
            <a:avLst/>
          </a:prstGeom>
          <a:noFill/>
          <a:ln cap="flat" cmpd="sng" w="9525">
            <a:solidFill>
              <a:schemeClr val="accent1"/>
            </a:solidFill>
            <a:prstDash val="dash"/>
            <a:round/>
            <a:headEnd len="med" w="med" type="none"/>
            <a:tailEnd len="med" w="med" type="triangle"/>
          </a:ln>
        </p:spPr>
      </p:cxnSp>
      <p:cxnSp>
        <p:nvCxnSpPr>
          <p:cNvPr id="3103" name="Google Shape;3103;p149"/>
          <p:cNvCxnSpPr/>
          <p:nvPr/>
        </p:nvCxnSpPr>
        <p:spPr>
          <a:xfrm rot="-5400000">
            <a:off x="3593350" y="1430648"/>
            <a:ext cx="494100" cy="0"/>
          </a:xfrm>
          <a:prstGeom prst="straightConnector1">
            <a:avLst/>
          </a:prstGeom>
          <a:noFill/>
          <a:ln cap="flat" cmpd="sng" w="9525">
            <a:solidFill>
              <a:schemeClr val="accent1"/>
            </a:solidFill>
            <a:prstDash val="dash"/>
            <a:round/>
            <a:headEnd len="med" w="med" type="none"/>
            <a:tailEnd len="med" w="med" type="triangle"/>
          </a:ln>
        </p:spPr>
      </p:cxnSp>
      <p:cxnSp>
        <p:nvCxnSpPr>
          <p:cNvPr id="3104" name="Google Shape;3104;p149"/>
          <p:cNvCxnSpPr/>
          <p:nvPr/>
        </p:nvCxnSpPr>
        <p:spPr>
          <a:xfrm flipH="1" rot="10800000">
            <a:off x="5459868" y="1621674"/>
            <a:ext cx="154500" cy="222900"/>
          </a:xfrm>
          <a:prstGeom prst="straightConnector1">
            <a:avLst/>
          </a:prstGeom>
          <a:noFill/>
          <a:ln cap="flat" cmpd="sng" w="9525">
            <a:solidFill>
              <a:schemeClr val="accent1"/>
            </a:solidFill>
            <a:prstDash val="dash"/>
            <a:round/>
            <a:headEnd len="med" w="med" type="none"/>
            <a:tailEnd len="med" w="med" type="triangle"/>
          </a:ln>
        </p:spPr>
      </p:cxnSp>
      <p:cxnSp>
        <p:nvCxnSpPr>
          <p:cNvPr id="3105" name="Google Shape;3105;p149"/>
          <p:cNvCxnSpPr/>
          <p:nvPr/>
        </p:nvCxnSpPr>
        <p:spPr>
          <a:xfrm rot="10800000">
            <a:off x="5620582" y="1393849"/>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106" name="Google Shape;3106;p149"/>
          <p:cNvCxnSpPr/>
          <p:nvPr/>
        </p:nvCxnSpPr>
        <p:spPr>
          <a:xfrm flipH="1" rot="10800000">
            <a:off x="4743519" y="1621674"/>
            <a:ext cx="154500" cy="222900"/>
          </a:xfrm>
          <a:prstGeom prst="straightConnector1">
            <a:avLst/>
          </a:prstGeom>
          <a:noFill/>
          <a:ln cap="flat" cmpd="sng" w="9525">
            <a:solidFill>
              <a:schemeClr val="accent1"/>
            </a:solidFill>
            <a:prstDash val="dash"/>
            <a:round/>
            <a:headEnd len="med" w="med" type="none"/>
            <a:tailEnd len="med" w="med" type="triangle"/>
          </a:ln>
        </p:spPr>
      </p:cxnSp>
      <p:cxnSp>
        <p:nvCxnSpPr>
          <p:cNvPr id="3107" name="Google Shape;3107;p149"/>
          <p:cNvCxnSpPr/>
          <p:nvPr/>
        </p:nvCxnSpPr>
        <p:spPr>
          <a:xfrm rot="10800000">
            <a:off x="4904233" y="1393849"/>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108" name="Google Shape;3108;p149"/>
          <p:cNvCxnSpPr/>
          <p:nvPr/>
        </p:nvCxnSpPr>
        <p:spPr>
          <a:xfrm flipH="1" rot="10800000">
            <a:off x="4263868" y="1621674"/>
            <a:ext cx="154500" cy="222900"/>
          </a:xfrm>
          <a:prstGeom prst="straightConnector1">
            <a:avLst/>
          </a:prstGeom>
          <a:noFill/>
          <a:ln cap="flat" cmpd="sng" w="9525">
            <a:solidFill>
              <a:schemeClr val="accent1"/>
            </a:solidFill>
            <a:prstDash val="dash"/>
            <a:round/>
            <a:headEnd len="med" w="med" type="none"/>
            <a:tailEnd len="med" w="med" type="triangle"/>
          </a:ln>
        </p:spPr>
      </p:cxnSp>
      <p:cxnSp>
        <p:nvCxnSpPr>
          <p:cNvPr id="3109" name="Google Shape;3109;p149"/>
          <p:cNvCxnSpPr/>
          <p:nvPr/>
        </p:nvCxnSpPr>
        <p:spPr>
          <a:xfrm rot="10800000">
            <a:off x="4424583" y="1393849"/>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110" name="Google Shape;3110;p149"/>
          <p:cNvCxnSpPr/>
          <p:nvPr/>
        </p:nvCxnSpPr>
        <p:spPr>
          <a:xfrm flipH="1" rot="10800000">
            <a:off x="3844955" y="1621674"/>
            <a:ext cx="154500" cy="222900"/>
          </a:xfrm>
          <a:prstGeom prst="straightConnector1">
            <a:avLst/>
          </a:prstGeom>
          <a:noFill/>
          <a:ln cap="flat" cmpd="sng" w="9525">
            <a:solidFill>
              <a:schemeClr val="accent1"/>
            </a:solidFill>
            <a:prstDash val="dash"/>
            <a:round/>
            <a:headEnd len="med" w="med" type="none"/>
            <a:tailEnd len="med" w="med" type="triangle"/>
          </a:ln>
        </p:spPr>
      </p:cxnSp>
      <p:cxnSp>
        <p:nvCxnSpPr>
          <p:cNvPr id="3111" name="Google Shape;3111;p149"/>
          <p:cNvCxnSpPr/>
          <p:nvPr/>
        </p:nvCxnSpPr>
        <p:spPr>
          <a:xfrm rot="10800000">
            <a:off x="4005670" y="1393849"/>
            <a:ext cx="0" cy="86400"/>
          </a:xfrm>
          <a:prstGeom prst="straightConnector1">
            <a:avLst/>
          </a:prstGeom>
          <a:noFill/>
          <a:ln cap="flat" cmpd="sng" w="9525">
            <a:solidFill>
              <a:srgbClr val="FFFF00"/>
            </a:solidFill>
            <a:prstDash val="solid"/>
            <a:round/>
            <a:headEnd len="med" w="med" type="none"/>
            <a:tailEnd len="med" w="med" type="none"/>
          </a:ln>
        </p:spPr>
      </p:cxnSp>
      <p:sp>
        <p:nvSpPr>
          <p:cNvPr id="3112" name="Google Shape;3112;p149"/>
          <p:cNvSpPr txBox="1"/>
          <p:nvPr/>
        </p:nvSpPr>
        <p:spPr>
          <a:xfrm>
            <a:off x="5011268" y="1249559"/>
            <a:ext cx="349500" cy="2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Inter"/>
                <a:ea typeface="Inter"/>
                <a:cs typeface="Inter"/>
                <a:sym typeface="Inter"/>
              </a:rPr>
              <a:t>...</a:t>
            </a:r>
            <a:endParaRPr>
              <a:solidFill>
                <a:schemeClr val="accent1"/>
              </a:solidFill>
              <a:latin typeface="Inter"/>
              <a:ea typeface="Inter"/>
              <a:cs typeface="Inter"/>
              <a:sym typeface="Inter"/>
            </a:endParaRPr>
          </a:p>
        </p:txBody>
      </p:sp>
      <p:cxnSp>
        <p:nvCxnSpPr>
          <p:cNvPr id="3113" name="Google Shape;3113;p149"/>
          <p:cNvCxnSpPr/>
          <p:nvPr/>
        </p:nvCxnSpPr>
        <p:spPr>
          <a:xfrm rot="10800000">
            <a:off x="3839185" y="1678211"/>
            <a:ext cx="0" cy="172500"/>
          </a:xfrm>
          <a:prstGeom prst="straightConnector1">
            <a:avLst/>
          </a:prstGeom>
          <a:noFill/>
          <a:ln cap="flat" cmpd="sng" w="9525">
            <a:solidFill>
              <a:schemeClr val="accent1"/>
            </a:solidFill>
            <a:prstDash val="solid"/>
            <a:round/>
            <a:headEnd len="med" w="med" type="none"/>
            <a:tailEnd len="med" w="med" type="none"/>
          </a:ln>
        </p:spPr>
      </p:cxnSp>
      <p:cxnSp>
        <p:nvCxnSpPr>
          <p:cNvPr id="3114" name="Google Shape;3114;p149"/>
          <p:cNvCxnSpPr/>
          <p:nvPr/>
        </p:nvCxnSpPr>
        <p:spPr>
          <a:xfrm rot="10800000">
            <a:off x="4258099" y="1678211"/>
            <a:ext cx="0" cy="172500"/>
          </a:xfrm>
          <a:prstGeom prst="straightConnector1">
            <a:avLst/>
          </a:prstGeom>
          <a:noFill/>
          <a:ln cap="flat" cmpd="sng" w="9525">
            <a:solidFill>
              <a:schemeClr val="accent1"/>
            </a:solidFill>
            <a:prstDash val="solid"/>
            <a:round/>
            <a:headEnd len="med" w="med" type="none"/>
            <a:tailEnd len="med" w="med" type="none"/>
          </a:ln>
        </p:spPr>
      </p:cxnSp>
      <p:cxnSp>
        <p:nvCxnSpPr>
          <p:cNvPr id="3115" name="Google Shape;3115;p149"/>
          <p:cNvCxnSpPr/>
          <p:nvPr/>
        </p:nvCxnSpPr>
        <p:spPr>
          <a:xfrm rot="10800000">
            <a:off x="4733211" y="1678211"/>
            <a:ext cx="0" cy="172500"/>
          </a:xfrm>
          <a:prstGeom prst="straightConnector1">
            <a:avLst/>
          </a:prstGeom>
          <a:noFill/>
          <a:ln cap="flat" cmpd="sng" w="9525">
            <a:solidFill>
              <a:schemeClr val="accent1"/>
            </a:solidFill>
            <a:prstDash val="solid"/>
            <a:round/>
            <a:headEnd len="med" w="med" type="none"/>
            <a:tailEnd len="med" w="med" type="none"/>
          </a:ln>
        </p:spPr>
      </p:cxnSp>
      <p:cxnSp>
        <p:nvCxnSpPr>
          <p:cNvPr id="3116" name="Google Shape;3116;p149"/>
          <p:cNvCxnSpPr/>
          <p:nvPr/>
        </p:nvCxnSpPr>
        <p:spPr>
          <a:xfrm rot="10800000">
            <a:off x="5455817" y="1678211"/>
            <a:ext cx="0" cy="172500"/>
          </a:xfrm>
          <a:prstGeom prst="straightConnector1">
            <a:avLst/>
          </a:prstGeom>
          <a:noFill/>
          <a:ln cap="flat" cmpd="sng" w="9525">
            <a:solidFill>
              <a:schemeClr val="accent1"/>
            </a:solidFill>
            <a:prstDash val="solid"/>
            <a:round/>
            <a:headEnd len="med" w="med" type="none"/>
            <a:tailEnd len="med" w="med" type="none"/>
          </a:ln>
        </p:spPr>
      </p:cxnSp>
      <p:cxnSp>
        <p:nvCxnSpPr>
          <p:cNvPr id="3117" name="Google Shape;3117;p149"/>
          <p:cNvCxnSpPr/>
          <p:nvPr/>
        </p:nvCxnSpPr>
        <p:spPr>
          <a:xfrm rot="10800000">
            <a:off x="5663160" y="1362068"/>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118" name="Google Shape;3118;p149"/>
          <p:cNvCxnSpPr/>
          <p:nvPr/>
        </p:nvCxnSpPr>
        <p:spPr>
          <a:xfrm rot="10800000">
            <a:off x="4946811" y="1362068"/>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119" name="Google Shape;3119;p149"/>
          <p:cNvCxnSpPr/>
          <p:nvPr/>
        </p:nvCxnSpPr>
        <p:spPr>
          <a:xfrm rot="10800000">
            <a:off x="4467160" y="1362068"/>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120" name="Google Shape;3120;p149"/>
          <p:cNvCxnSpPr/>
          <p:nvPr/>
        </p:nvCxnSpPr>
        <p:spPr>
          <a:xfrm rot="10800000">
            <a:off x="4048247" y="1362068"/>
            <a:ext cx="0" cy="86400"/>
          </a:xfrm>
          <a:prstGeom prst="straightConnector1">
            <a:avLst/>
          </a:prstGeom>
          <a:noFill/>
          <a:ln cap="flat" cmpd="sng" w="9525">
            <a:solidFill>
              <a:srgbClr val="FFFF00"/>
            </a:solidFill>
            <a:prstDash val="solid"/>
            <a:round/>
            <a:headEnd len="med" w="med" type="none"/>
            <a:tailEnd len="med" w="med" type="none"/>
          </a:ln>
        </p:spPr>
      </p:cxnSp>
      <p:cxnSp>
        <p:nvCxnSpPr>
          <p:cNvPr id="3121" name="Google Shape;3121;p149"/>
          <p:cNvCxnSpPr/>
          <p:nvPr/>
        </p:nvCxnSpPr>
        <p:spPr>
          <a:xfrm rot="10800000">
            <a:off x="3992443" y="1450595"/>
            <a:ext cx="0" cy="172500"/>
          </a:xfrm>
          <a:prstGeom prst="straightConnector1">
            <a:avLst/>
          </a:prstGeom>
          <a:noFill/>
          <a:ln cap="flat" cmpd="sng" w="9525">
            <a:solidFill>
              <a:srgbClr val="FFFF00"/>
            </a:solidFill>
            <a:prstDash val="solid"/>
            <a:round/>
            <a:headEnd len="med" w="med" type="none"/>
            <a:tailEnd len="med" w="med" type="none"/>
          </a:ln>
        </p:spPr>
      </p:cxnSp>
      <p:cxnSp>
        <p:nvCxnSpPr>
          <p:cNvPr id="3122" name="Google Shape;3122;p149"/>
          <p:cNvCxnSpPr/>
          <p:nvPr/>
        </p:nvCxnSpPr>
        <p:spPr>
          <a:xfrm rot="10800000">
            <a:off x="4411357" y="1450595"/>
            <a:ext cx="0" cy="172500"/>
          </a:xfrm>
          <a:prstGeom prst="straightConnector1">
            <a:avLst/>
          </a:prstGeom>
          <a:noFill/>
          <a:ln cap="flat" cmpd="sng" w="9525">
            <a:solidFill>
              <a:srgbClr val="FFFF00"/>
            </a:solidFill>
            <a:prstDash val="solid"/>
            <a:round/>
            <a:headEnd len="med" w="med" type="none"/>
            <a:tailEnd len="med" w="med" type="none"/>
          </a:ln>
        </p:spPr>
      </p:cxnSp>
      <p:cxnSp>
        <p:nvCxnSpPr>
          <p:cNvPr id="3123" name="Google Shape;3123;p149"/>
          <p:cNvCxnSpPr/>
          <p:nvPr/>
        </p:nvCxnSpPr>
        <p:spPr>
          <a:xfrm rot="10800000">
            <a:off x="4886469" y="1450595"/>
            <a:ext cx="0" cy="172500"/>
          </a:xfrm>
          <a:prstGeom prst="straightConnector1">
            <a:avLst/>
          </a:prstGeom>
          <a:noFill/>
          <a:ln cap="flat" cmpd="sng" w="9525">
            <a:solidFill>
              <a:srgbClr val="FFFF00"/>
            </a:solidFill>
            <a:prstDash val="solid"/>
            <a:round/>
            <a:headEnd len="med" w="med" type="none"/>
            <a:tailEnd len="med" w="med" type="none"/>
          </a:ln>
        </p:spPr>
      </p:cxnSp>
      <p:cxnSp>
        <p:nvCxnSpPr>
          <p:cNvPr id="3124" name="Google Shape;3124;p149"/>
          <p:cNvCxnSpPr/>
          <p:nvPr/>
        </p:nvCxnSpPr>
        <p:spPr>
          <a:xfrm rot="10800000">
            <a:off x="5609076" y="1450595"/>
            <a:ext cx="0" cy="172500"/>
          </a:xfrm>
          <a:prstGeom prst="straightConnector1">
            <a:avLst/>
          </a:prstGeom>
          <a:noFill/>
          <a:ln cap="flat" cmpd="sng" w="9525">
            <a:solidFill>
              <a:srgbClr val="FFFF00"/>
            </a:solidFill>
            <a:prstDash val="solid"/>
            <a:round/>
            <a:headEnd len="med" w="med" type="none"/>
            <a:tailEnd len="med" w="med" type="none"/>
          </a:ln>
        </p:spPr>
      </p:cxnSp>
      <p:pic>
        <p:nvPicPr>
          <p:cNvPr id="3125" name="Google Shape;3125;p149"/>
          <p:cNvPicPr preferRelativeResize="0"/>
          <p:nvPr/>
        </p:nvPicPr>
        <p:blipFill rotWithShape="1">
          <a:blip r:embed="rId4">
            <a:alphaModFix/>
          </a:blip>
          <a:srcRect b="0" l="0" r="0" t="0"/>
          <a:stretch/>
        </p:blipFill>
        <p:spPr>
          <a:xfrm>
            <a:off x="6266086" y="3586165"/>
            <a:ext cx="395273" cy="395270"/>
          </a:xfrm>
          <a:prstGeom prst="rect">
            <a:avLst/>
          </a:prstGeom>
          <a:noFill/>
          <a:ln>
            <a:noFill/>
          </a:ln>
        </p:spPr>
      </p:pic>
      <p:pic>
        <p:nvPicPr>
          <p:cNvPr id="3126" name="Google Shape;3126;p149"/>
          <p:cNvPicPr preferRelativeResize="0"/>
          <p:nvPr/>
        </p:nvPicPr>
        <p:blipFill rotWithShape="1">
          <a:blip r:embed="rId5">
            <a:alphaModFix/>
          </a:blip>
          <a:srcRect b="0" l="0" r="0" t="0"/>
          <a:stretch/>
        </p:blipFill>
        <p:spPr>
          <a:xfrm>
            <a:off x="6452844" y="3725803"/>
            <a:ext cx="395273" cy="395270"/>
          </a:xfrm>
          <a:prstGeom prst="rect">
            <a:avLst/>
          </a:prstGeom>
          <a:noFill/>
          <a:ln>
            <a:noFill/>
          </a:ln>
        </p:spPr>
      </p:pic>
      <p:pic>
        <p:nvPicPr>
          <p:cNvPr id="3127" name="Google Shape;3127;p149"/>
          <p:cNvPicPr preferRelativeResize="0"/>
          <p:nvPr/>
        </p:nvPicPr>
        <p:blipFill rotWithShape="1">
          <a:blip r:embed="rId6">
            <a:alphaModFix/>
          </a:blip>
          <a:srcRect b="0" l="0" r="0" t="0"/>
          <a:stretch/>
        </p:blipFill>
        <p:spPr>
          <a:xfrm>
            <a:off x="6266089" y="2013116"/>
            <a:ext cx="395273" cy="395270"/>
          </a:xfrm>
          <a:prstGeom prst="rect">
            <a:avLst/>
          </a:prstGeom>
          <a:noFill/>
          <a:ln>
            <a:noFill/>
          </a:ln>
        </p:spPr>
      </p:pic>
      <p:pic>
        <p:nvPicPr>
          <p:cNvPr id="3128" name="Google Shape;3128;p149"/>
          <p:cNvPicPr preferRelativeResize="0"/>
          <p:nvPr/>
        </p:nvPicPr>
        <p:blipFill rotWithShape="1">
          <a:blip r:embed="rId6">
            <a:alphaModFix/>
          </a:blip>
          <a:srcRect b="0" l="0" r="0" t="0"/>
          <a:stretch/>
        </p:blipFill>
        <p:spPr>
          <a:xfrm>
            <a:off x="6432968" y="2152753"/>
            <a:ext cx="395273" cy="395270"/>
          </a:xfrm>
          <a:prstGeom prst="rect">
            <a:avLst/>
          </a:prstGeom>
          <a:noFill/>
          <a:ln>
            <a:noFill/>
          </a:ln>
        </p:spPr>
      </p:pic>
      <p:pic>
        <p:nvPicPr>
          <p:cNvPr id="3129" name="Google Shape;3129;p149"/>
          <p:cNvPicPr preferRelativeResize="0"/>
          <p:nvPr/>
        </p:nvPicPr>
        <p:blipFill rotWithShape="1">
          <a:blip r:embed="rId4">
            <a:alphaModFix/>
          </a:blip>
          <a:srcRect b="0" l="0" r="0" t="0"/>
          <a:stretch/>
        </p:blipFill>
        <p:spPr>
          <a:xfrm>
            <a:off x="6266776" y="1271390"/>
            <a:ext cx="395273" cy="395270"/>
          </a:xfrm>
          <a:prstGeom prst="rect">
            <a:avLst/>
          </a:prstGeom>
          <a:noFill/>
          <a:ln>
            <a:noFill/>
          </a:ln>
        </p:spPr>
      </p:pic>
      <p:pic>
        <p:nvPicPr>
          <p:cNvPr id="3130" name="Google Shape;3130;p149"/>
          <p:cNvPicPr preferRelativeResize="0"/>
          <p:nvPr/>
        </p:nvPicPr>
        <p:blipFill rotWithShape="1">
          <a:blip r:embed="rId7">
            <a:alphaModFix/>
          </a:blip>
          <a:srcRect b="0" l="0" r="0" t="0"/>
          <a:stretch/>
        </p:blipFill>
        <p:spPr>
          <a:xfrm>
            <a:off x="6441627" y="1411027"/>
            <a:ext cx="395273" cy="395270"/>
          </a:xfrm>
          <a:prstGeom prst="rect">
            <a:avLst/>
          </a:prstGeom>
          <a:noFill/>
          <a:ln>
            <a:noFill/>
          </a:ln>
        </p:spPr>
      </p:pic>
      <p:sp>
        <p:nvSpPr>
          <p:cNvPr id="3131" name="Google Shape;3131;p149"/>
          <p:cNvSpPr txBox="1"/>
          <p:nvPr/>
        </p:nvSpPr>
        <p:spPr>
          <a:xfrm rot="-5400000">
            <a:off x="3527468" y="937375"/>
            <a:ext cx="349500" cy="2199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a:solidFill>
                  <a:srgbClr val="CBDB2A"/>
                </a:solidFill>
                <a:latin typeface="Inter"/>
                <a:ea typeface="Inter"/>
                <a:cs typeface="Inter"/>
                <a:sym typeface="Inter"/>
              </a:rPr>
              <a:t>...</a:t>
            </a:r>
            <a:endParaRPr>
              <a:solidFill>
                <a:srgbClr val="CBDB2A"/>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p:txBody>
      </p:sp>
      <p:sp>
        <p:nvSpPr>
          <p:cNvPr id="3132" name="Google Shape;3132;p149"/>
          <p:cNvSpPr txBox="1"/>
          <p:nvPr/>
        </p:nvSpPr>
        <p:spPr>
          <a:xfrm rot="-5400000">
            <a:off x="3943154" y="937375"/>
            <a:ext cx="349500" cy="2199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a:solidFill>
                  <a:srgbClr val="CBDB2A"/>
                </a:solidFill>
                <a:latin typeface="Inter"/>
                <a:ea typeface="Inter"/>
                <a:cs typeface="Inter"/>
                <a:sym typeface="Inter"/>
              </a:rPr>
              <a:t>...</a:t>
            </a:r>
            <a:endParaRPr>
              <a:solidFill>
                <a:srgbClr val="CBDB2A"/>
              </a:solidFill>
              <a:latin typeface="Inter"/>
              <a:ea typeface="Inter"/>
              <a:cs typeface="Inter"/>
              <a:sym typeface="Inter"/>
            </a:endParaRPr>
          </a:p>
          <a:p>
            <a:pPr indent="0" lvl="0" marL="0" rtl="0" algn="l">
              <a:lnSpc>
                <a:spcPct val="115000"/>
              </a:lnSpc>
              <a:spcBef>
                <a:spcPts val="0"/>
              </a:spcBef>
              <a:spcAft>
                <a:spcPts val="0"/>
              </a:spcAft>
              <a:buNone/>
            </a:pPr>
            <a:r>
              <a:t/>
            </a:r>
            <a:endParaRPr sz="1100">
              <a:solidFill>
                <a:schemeClr val="dk1"/>
              </a:solidFill>
            </a:endParaRPr>
          </a:p>
        </p:txBody>
      </p:sp>
      <p:sp>
        <p:nvSpPr>
          <p:cNvPr id="3133" name="Google Shape;3133;p149"/>
          <p:cNvSpPr txBox="1"/>
          <p:nvPr/>
        </p:nvSpPr>
        <p:spPr>
          <a:xfrm rot="-5400000">
            <a:off x="4417092" y="937375"/>
            <a:ext cx="349500" cy="2199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a:solidFill>
                  <a:srgbClr val="CBDB2A"/>
                </a:solidFill>
                <a:latin typeface="Inter"/>
                <a:ea typeface="Inter"/>
                <a:cs typeface="Inter"/>
                <a:sym typeface="Inter"/>
              </a:rPr>
              <a:t>...</a:t>
            </a:r>
            <a:endParaRPr>
              <a:solidFill>
                <a:srgbClr val="CBDB2A"/>
              </a:solidFill>
              <a:latin typeface="Inter"/>
              <a:ea typeface="Inter"/>
              <a:cs typeface="Inter"/>
              <a:sym typeface="Inter"/>
            </a:endParaRPr>
          </a:p>
          <a:p>
            <a:pPr indent="0" lvl="0" marL="0" rtl="0" algn="l">
              <a:lnSpc>
                <a:spcPct val="115000"/>
              </a:lnSpc>
              <a:spcBef>
                <a:spcPts val="0"/>
              </a:spcBef>
              <a:spcAft>
                <a:spcPts val="0"/>
              </a:spcAft>
              <a:buNone/>
            </a:pPr>
            <a:r>
              <a:t/>
            </a:r>
            <a:endParaRPr sz="1100">
              <a:solidFill>
                <a:schemeClr val="dk1"/>
              </a:solidFill>
            </a:endParaRPr>
          </a:p>
        </p:txBody>
      </p:sp>
      <p:sp>
        <p:nvSpPr>
          <p:cNvPr id="3134" name="Google Shape;3134;p149"/>
          <p:cNvSpPr txBox="1"/>
          <p:nvPr/>
        </p:nvSpPr>
        <p:spPr>
          <a:xfrm rot="-5400000">
            <a:off x="5142533" y="937375"/>
            <a:ext cx="349500" cy="2199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a:solidFill>
                  <a:srgbClr val="CBDB2A"/>
                </a:solidFill>
                <a:latin typeface="Inter"/>
                <a:ea typeface="Inter"/>
                <a:cs typeface="Inter"/>
                <a:sym typeface="Inter"/>
              </a:rPr>
              <a:t>...</a:t>
            </a:r>
            <a:endParaRPr>
              <a:solidFill>
                <a:srgbClr val="CBDB2A"/>
              </a:solidFill>
              <a:latin typeface="Inter"/>
              <a:ea typeface="Inter"/>
              <a:cs typeface="Inter"/>
              <a:sym typeface="Inter"/>
            </a:endParaRPr>
          </a:p>
          <a:p>
            <a:pPr indent="0" lvl="0" marL="0" rtl="0" algn="l">
              <a:lnSpc>
                <a:spcPct val="115000"/>
              </a:lnSpc>
              <a:spcBef>
                <a:spcPts val="0"/>
              </a:spcBef>
              <a:spcAft>
                <a:spcPts val="0"/>
              </a:spcAft>
              <a:buNone/>
            </a:pPr>
            <a:r>
              <a:t/>
            </a:r>
            <a:endParaRPr sz="1100">
              <a:solidFill>
                <a:schemeClr val="dk1"/>
              </a:solidFill>
            </a:endParaRPr>
          </a:p>
        </p:txBody>
      </p:sp>
      <p:cxnSp>
        <p:nvCxnSpPr>
          <p:cNvPr id="3135" name="Google Shape;3135;p149"/>
          <p:cNvCxnSpPr/>
          <p:nvPr/>
        </p:nvCxnSpPr>
        <p:spPr>
          <a:xfrm>
            <a:off x="4613187" y="1165899"/>
            <a:ext cx="0" cy="4529100"/>
          </a:xfrm>
          <a:prstGeom prst="straightConnector1">
            <a:avLst/>
          </a:prstGeom>
          <a:noFill/>
          <a:ln cap="flat" cmpd="sng" w="9525">
            <a:solidFill>
              <a:schemeClr val="accent3"/>
            </a:solidFill>
            <a:prstDash val="solid"/>
            <a:round/>
            <a:headEnd len="med" w="med" type="none"/>
            <a:tailEnd len="med" w="med" type="none"/>
          </a:ln>
        </p:spPr>
      </p:cxnSp>
      <p:sp>
        <p:nvSpPr>
          <p:cNvPr id="3136" name="Google Shape;3136;p149"/>
          <p:cNvSpPr txBox="1"/>
          <p:nvPr/>
        </p:nvSpPr>
        <p:spPr>
          <a:xfrm>
            <a:off x="2301165" y="3208293"/>
            <a:ext cx="1226100" cy="42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3"/>
                </a:solidFill>
                <a:latin typeface="Inter"/>
                <a:ea typeface="Inter"/>
                <a:cs typeface="Inter"/>
                <a:sym typeface="Inter"/>
              </a:rPr>
              <a:t>Time (stochastic)</a:t>
            </a:r>
            <a:endParaRPr sz="800">
              <a:solidFill>
                <a:schemeClr val="accent3"/>
              </a:solidFill>
              <a:latin typeface="Inter"/>
              <a:ea typeface="Inter"/>
              <a:cs typeface="Inter"/>
              <a:sym typeface="Inter"/>
            </a:endParaRPr>
          </a:p>
        </p:txBody>
      </p:sp>
      <p:sp>
        <p:nvSpPr>
          <p:cNvPr id="3137" name="Google Shape;3137;p149"/>
          <p:cNvSpPr/>
          <p:nvPr/>
        </p:nvSpPr>
        <p:spPr>
          <a:xfrm>
            <a:off x="3683650" y="2718652"/>
            <a:ext cx="318300" cy="605100"/>
          </a:xfrm>
          <a:prstGeom prst="rect">
            <a:avLst/>
          </a:prstGeom>
          <a:gradFill>
            <a:gsLst>
              <a:gs pos="0">
                <a:srgbClr val="D4E5F5"/>
              </a:gs>
              <a:gs pos="100000">
                <a:srgbClr val="70A4D5"/>
              </a:gs>
            </a:gsLst>
            <a:lin ang="5400012" scaled="0"/>
          </a:gra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149"/>
          <p:cNvSpPr/>
          <p:nvPr/>
        </p:nvSpPr>
        <p:spPr>
          <a:xfrm>
            <a:off x="3687346" y="3089991"/>
            <a:ext cx="310800" cy="230100"/>
          </a:xfrm>
          <a:prstGeom prst="rect">
            <a:avLst/>
          </a:prstGeom>
          <a:gradFill>
            <a:gsLst>
              <a:gs pos="0">
                <a:srgbClr val="51AB2A"/>
              </a:gs>
              <a:gs pos="100000">
                <a:srgbClr val="203E1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p149"/>
          <p:cNvSpPr/>
          <p:nvPr/>
        </p:nvSpPr>
        <p:spPr>
          <a:xfrm>
            <a:off x="3765504" y="2897503"/>
            <a:ext cx="152400" cy="152400"/>
          </a:xfrm>
          <a:prstGeom prst="ellipse">
            <a:avLst/>
          </a:prstGeom>
          <a:gradFill>
            <a:gsLst>
              <a:gs pos="0">
                <a:srgbClr val="DB0000"/>
              </a:gs>
              <a:gs pos="100000">
                <a:srgbClr val="540303"/>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0" name="Google Shape;3140;p149"/>
          <p:cNvSpPr/>
          <p:nvPr/>
        </p:nvSpPr>
        <p:spPr>
          <a:xfrm>
            <a:off x="5442960" y="2572715"/>
            <a:ext cx="24900" cy="24900"/>
          </a:xfrm>
          <a:prstGeom prst="ellipse">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1" name="Google Shape;3141;p149"/>
          <p:cNvSpPr/>
          <p:nvPr/>
        </p:nvSpPr>
        <p:spPr>
          <a:xfrm>
            <a:off x="3830257" y="3416223"/>
            <a:ext cx="24900" cy="24900"/>
          </a:xfrm>
          <a:prstGeom prst="ellipse">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2" name="Google Shape;3142;p149"/>
          <p:cNvSpPr/>
          <p:nvPr/>
        </p:nvSpPr>
        <p:spPr>
          <a:xfrm>
            <a:off x="4250300" y="3416223"/>
            <a:ext cx="24900" cy="24900"/>
          </a:xfrm>
          <a:prstGeom prst="ellipse">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3" name="Google Shape;3143;p149"/>
          <p:cNvSpPr/>
          <p:nvPr/>
        </p:nvSpPr>
        <p:spPr>
          <a:xfrm>
            <a:off x="4721537" y="3416223"/>
            <a:ext cx="24900" cy="24900"/>
          </a:xfrm>
          <a:prstGeom prst="ellipse">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4" name="Google Shape;3144;p149"/>
          <p:cNvSpPr/>
          <p:nvPr/>
        </p:nvSpPr>
        <p:spPr>
          <a:xfrm>
            <a:off x="5446381" y="3416223"/>
            <a:ext cx="24900" cy="24900"/>
          </a:xfrm>
          <a:prstGeom prst="ellipse">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149"/>
          <p:cNvSpPr/>
          <p:nvPr/>
        </p:nvSpPr>
        <p:spPr>
          <a:xfrm>
            <a:off x="4107114" y="2718652"/>
            <a:ext cx="318300" cy="605100"/>
          </a:xfrm>
          <a:prstGeom prst="rect">
            <a:avLst/>
          </a:prstGeom>
          <a:gradFill>
            <a:gsLst>
              <a:gs pos="0">
                <a:srgbClr val="D4E5F5"/>
              </a:gs>
              <a:gs pos="100000">
                <a:srgbClr val="70A4D5"/>
              </a:gs>
            </a:gsLst>
            <a:lin ang="5400012" scaled="0"/>
          </a:gra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149"/>
          <p:cNvSpPr/>
          <p:nvPr/>
        </p:nvSpPr>
        <p:spPr>
          <a:xfrm>
            <a:off x="4110810" y="3089991"/>
            <a:ext cx="310800" cy="230100"/>
          </a:xfrm>
          <a:prstGeom prst="rect">
            <a:avLst/>
          </a:prstGeom>
          <a:gradFill>
            <a:gsLst>
              <a:gs pos="0">
                <a:srgbClr val="51AB2A"/>
              </a:gs>
              <a:gs pos="100000">
                <a:srgbClr val="203E1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149"/>
          <p:cNvSpPr/>
          <p:nvPr/>
        </p:nvSpPr>
        <p:spPr>
          <a:xfrm>
            <a:off x="4188969" y="3131411"/>
            <a:ext cx="152400" cy="152400"/>
          </a:xfrm>
          <a:prstGeom prst="ellipse">
            <a:avLst/>
          </a:prstGeom>
          <a:gradFill>
            <a:gsLst>
              <a:gs pos="0">
                <a:srgbClr val="DB0000"/>
              </a:gs>
              <a:gs pos="100000">
                <a:srgbClr val="540303"/>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149"/>
          <p:cNvSpPr/>
          <p:nvPr/>
        </p:nvSpPr>
        <p:spPr>
          <a:xfrm>
            <a:off x="4576818" y="2718652"/>
            <a:ext cx="318300" cy="605100"/>
          </a:xfrm>
          <a:prstGeom prst="rect">
            <a:avLst/>
          </a:prstGeom>
          <a:gradFill>
            <a:gsLst>
              <a:gs pos="0">
                <a:srgbClr val="D4E5F5"/>
              </a:gs>
              <a:gs pos="100000">
                <a:srgbClr val="70A4D5"/>
              </a:gs>
            </a:gsLst>
            <a:lin ang="5400012" scaled="0"/>
          </a:gra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149"/>
          <p:cNvSpPr/>
          <p:nvPr/>
        </p:nvSpPr>
        <p:spPr>
          <a:xfrm>
            <a:off x="4580514" y="3089991"/>
            <a:ext cx="310800" cy="230100"/>
          </a:xfrm>
          <a:prstGeom prst="rect">
            <a:avLst/>
          </a:prstGeom>
          <a:gradFill>
            <a:gsLst>
              <a:gs pos="0">
                <a:srgbClr val="51AB2A"/>
              </a:gs>
              <a:gs pos="100000">
                <a:srgbClr val="203E1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149"/>
          <p:cNvSpPr/>
          <p:nvPr/>
        </p:nvSpPr>
        <p:spPr>
          <a:xfrm>
            <a:off x="4658672" y="2805379"/>
            <a:ext cx="152400" cy="152400"/>
          </a:xfrm>
          <a:prstGeom prst="ellipse">
            <a:avLst/>
          </a:prstGeom>
          <a:gradFill>
            <a:gsLst>
              <a:gs pos="0">
                <a:srgbClr val="DB0000"/>
              </a:gs>
              <a:gs pos="100000">
                <a:srgbClr val="540303"/>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149"/>
          <p:cNvSpPr/>
          <p:nvPr/>
        </p:nvSpPr>
        <p:spPr>
          <a:xfrm>
            <a:off x="5299774" y="2718652"/>
            <a:ext cx="318300" cy="605100"/>
          </a:xfrm>
          <a:prstGeom prst="rect">
            <a:avLst/>
          </a:prstGeom>
          <a:gradFill>
            <a:gsLst>
              <a:gs pos="0">
                <a:srgbClr val="D4E5F5"/>
              </a:gs>
              <a:gs pos="100000">
                <a:srgbClr val="70A4D5"/>
              </a:gs>
            </a:gsLst>
            <a:lin ang="5400012" scaled="0"/>
          </a:gra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149"/>
          <p:cNvSpPr/>
          <p:nvPr/>
        </p:nvSpPr>
        <p:spPr>
          <a:xfrm>
            <a:off x="5303470" y="3089991"/>
            <a:ext cx="310800" cy="230100"/>
          </a:xfrm>
          <a:prstGeom prst="rect">
            <a:avLst/>
          </a:prstGeom>
          <a:gradFill>
            <a:gsLst>
              <a:gs pos="0">
                <a:srgbClr val="51AB2A"/>
              </a:gs>
              <a:gs pos="100000">
                <a:srgbClr val="203E1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149"/>
          <p:cNvSpPr/>
          <p:nvPr/>
        </p:nvSpPr>
        <p:spPr>
          <a:xfrm>
            <a:off x="5381628" y="2979011"/>
            <a:ext cx="152400" cy="152400"/>
          </a:xfrm>
          <a:prstGeom prst="ellipse">
            <a:avLst/>
          </a:prstGeom>
          <a:gradFill>
            <a:gsLst>
              <a:gs pos="0">
                <a:srgbClr val="DB0000"/>
              </a:gs>
              <a:gs pos="100000">
                <a:srgbClr val="540303"/>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54" name="Google Shape;3154;p149"/>
          <p:cNvPicPr preferRelativeResize="0"/>
          <p:nvPr/>
        </p:nvPicPr>
        <p:blipFill>
          <a:blip r:embed="rId8">
            <a:alphaModFix/>
          </a:blip>
          <a:stretch>
            <a:fillRect/>
          </a:stretch>
        </p:blipFill>
        <p:spPr>
          <a:xfrm>
            <a:off x="6282699" y="3341365"/>
            <a:ext cx="548700" cy="39475"/>
          </a:xfrm>
          <a:prstGeom prst="rect">
            <a:avLst/>
          </a:prstGeom>
          <a:noFill/>
          <a:ln>
            <a:noFill/>
          </a:ln>
        </p:spPr>
      </p:pic>
      <p:sp>
        <p:nvSpPr>
          <p:cNvPr id="3155" name="Google Shape;3155;p149"/>
          <p:cNvSpPr txBox="1"/>
          <p:nvPr/>
        </p:nvSpPr>
        <p:spPr>
          <a:xfrm>
            <a:off x="6431694" y="3165376"/>
            <a:ext cx="2913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accent3"/>
                </a:solidFill>
                <a:latin typeface="Inter"/>
                <a:ea typeface="Inter"/>
                <a:cs typeface="Inter"/>
                <a:sym typeface="Inter"/>
              </a:rPr>
              <a:t>1</a:t>
            </a:r>
            <a:r>
              <a:rPr lang="en" sz="600">
                <a:solidFill>
                  <a:schemeClr val="accent3"/>
                </a:solidFill>
                <a:latin typeface="Inter"/>
                <a:ea typeface="Inter"/>
                <a:cs typeface="Inter"/>
                <a:sym typeface="Inter"/>
              </a:rPr>
              <a:t>D</a:t>
            </a:r>
            <a:endParaRPr sz="600">
              <a:solidFill>
                <a:schemeClr val="accent3"/>
              </a:solidFill>
              <a:latin typeface="Inter"/>
              <a:ea typeface="Inter"/>
              <a:cs typeface="Inter"/>
              <a:sym typeface="Inter"/>
            </a:endParaRPr>
          </a:p>
        </p:txBody>
      </p:sp>
      <p:sp>
        <p:nvSpPr>
          <p:cNvPr id="3156" name="Google Shape;3156;p149"/>
          <p:cNvSpPr txBox="1"/>
          <p:nvPr/>
        </p:nvSpPr>
        <p:spPr>
          <a:xfrm>
            <a:off x="4924019" y="2840389"/>
            <a:ext cx="349500" cy="2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3"/>
                </a:solidFill>
                <a:latin typeface="Inter"/>
                <a:ea typeface="Inter"/>
                <a:cs typeface="Inter"/>
                <a:sym typeface="Inter"/>
              </a:rPr>
              <a:t>...</a:t>
            </a:r>
            <a:endParaRPr>
              <a:solidFill>
                <a:schemeClr val="accent3"/>
              </a:solidFill>
              <a:latin typeface="Inter"/>
              <a:ea typeface="Inter"/>
              <a:cs typeface="Inter"/>
              <a:sym typeface="Inter"/>
            </a:endParaRPr>
          </a:p>
        </p:txBody>
      </p:sp>
      <p:sp>
        <p:nvSpPr>
          <p:cNvPr id="3157" name="Google Shape;3157;p149"/>
          <p:cNvSpPr txBox="1"/>
          <p:nvPr/>
        </p:nvSpPr>
        <p:spPr>
          <a:xfrm>
            <a:off x="3702360" y="3482325"/>
            <a:ext cx="402300" cy="1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2"/>
                </a:solidFill>
                <a:latin typeface="Inter"/>
                <a:ea typeface="Inter"/>
                <a:cs typeface="Inter"/>
                <a:sym typeface="Inter"/>
              </a:rPr>
              <a:t>i=0</a:t>
            </a:r>
            <a:endParaRPr sz="600">
              <a:solidFill>
                <a:schemeClr val="dk2"/>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xmlns:r="http://schemas.openxmlformats.org/officeDocument/2006/relationships" name="2020 Theme">
  <a:themeElements>
    <a:clrScheme name="Brugerdefineret 4">
      <a:dk1>
        <a:srgbClr val="000000"/>
      </a:dk1>
      <a:lt1>
        <a:srgbClr val="FFFFFF"/>
      </a:lt1>
      <a:dk2>
        <a:srgbClr val="3297F0"/>
      </a:dk2>
      <a:lt2>
        <a:srgbClr val="20978A"/>
      </a:lt2>
      <a:accent1>
        <a:srgbClr val="CBDB2A"/>
      </a:accent1>
      <a:accent2>
        <a:srgbClr val="F7931E"/>
      </a:accent2>
      <a:accent3>
        <a:srgbClr val="904098"/>
      </a:accent3>
      <a:accent4>
        <a:srgbClr val="ED1847"/>
      </a:accent4>
      <a:accent5>
        <a:srgbClr val="00BCD3"/>
      </a:accent5>
      <a:accent6>
        <a:srgbClr val="81BF41"/>
      </a:accent6>
      <a:hlink>
        <a:srgbClr val="205E9E"/>
      </a:hlink>
      <a:folHlink>
        <a:srgbClr val="205E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nity v2019">
  <a:themeElements>
    <a:clrScheme name="Brugerdefineret 4">
      <a:dk1>
        <a:srgbClr val="000000"/>
      </a:dk1>
      <a:lt1>
        <a:srgbClr val="FFFFFF"/>
      </a:lt1>
      <a:dk2>
        <a:srgbClr val="3297F0"/>
      </a:dk2>
      <a:lt2>
        <a:srgbClr val="20978A"/>
      </a:lt2>
      <a:accent1>
        <a:srgbClr val="CBDB2A"/>
      </a:accent1>
      <a:accent2>
        <a:srgbClr val="F7931E"/>
      </a:accent2>
      <a:accent3>
        <a:srgbClr val="904098"/>
      </a:accent3>
      <a:accent4>
        <a:srgbClr val="ED1847"/>
      </a:accent4>
      <a:accent5>
        <a:srgbClr val="00BCD3"/>
      </a:accent5>
      <a:accent6>
        <a:srgbClr val="81BF41"/>
      </a:accent6>
      <a:hlink>
        <a:srgbClr val="205E9E"/>
      </a:hlink>
      <a:folHlink>
        <a:srgbClr val="205E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